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7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94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185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313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4117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874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18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2300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2812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42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1136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505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21F49-9266-F940-BFA7-47B55564EF6C}" type="datetimeFigureOut">
              <a:rPr lang="nb-NO" smtClean="0"/>
              <a:t>17.03.16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A9CDA-D1A3-3744-8ACB-579EB9891A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92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Påsken i en boks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6440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holy-week-box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85" r="-71285"/>
          <a:stretch>
            <a:fillRect/>
          </a:stretch>
        </p:blipFill>
        <p:spPr>
          <a:xfrm>
            <a:off x="-1115848" y="274586"/>
            <a:ext cx="10639978" cy="5851578"/>
          </a:xfrm>
        </p:spPr>
      </p:pic>
    </p:spTree>
    <p:extLst>
      <p:ext uri="{BB962C8B-B14F-4D97-AF65-F5344CB8AC3E}">
        <p14:creationId xmlns:p14="http://schemas.microsoft.com/office/powerpoint/2010/main" val="294757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holy-week-box-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85" r="-71285"/>
          <a:stretch>
            <a:fillRect/>
          </a:stretch>
        </p:blipFill>
        <p:spPr>
          <a:xfrm>
            <a:off x="-424443" y="367542"/>
            <a:ext cx="11688349" cy="5758621"/>
          </a:xfrm>
        </p:spPr>
      </p:pic>
    </p:spTree>
    <p:extLst>
      <p:ext uri="{BB962C8B-B14F-4D97-AF65-F5344CB8AC3E}">
        <p14:creationId xmlns:p14="http://schemas.microsoft.com/office/powerpoint/2010/main" val="2821409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holy-week-box-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85" r="-71285"/>
          <a:stretch>
            <a:fillRect/>
          </a:stretch>
        </p:blipFill>
        <p:spPr>
          <a:xfrm>
            <a:off x="-211105" y="434368"/>
            <a:ext cx="10349443" cy="5691795"/>
          </a:xfrm>
        </p:spPr>
      </p:pic>
    </p:spTree>
    <p:extLst>
      <p:ext uri="{BB962C8B-B14F-4D97-AF65-F5344CB8AC3E}">
        <p14:creationId xmlns:p14="http://schemas.microsoft.com/office/powerpoint/2010/main" val="3934306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holy-week-box-5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87" b="293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2468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holy-week-box-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85" r="-71285"/>
          <a:stretch>
            <a:fillRect/>
          </a:stretch>
        </p:blipFill>
        <p:spPr>
          <a:xfrm>
            <a:off x="-401015" y="129448"/>
            <a:ext cx="10903884" cy="5996716"/>
          </a:xfrm>
        </p:spPr>
      </p:pic>
    </p:spTree>
    <p:extLst>
      <p:ext uri="{BB962C8B-B14F-4D97-AF65-F5344CB8AC3E}">
        <p14:creationId xmlns:p14="http://schemas.microsoft.com/office/powerpoint/2010/main" val="3744343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holy-week-box-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85" r="-71285"/>
          <a:stretch>
            <a:fillRect/>
          </a:stretch>
        </p:blipFill>
        <p:spPr>
          <a:xfrm>
            <a:off x="-636393" y="300716"/>
            <a:ext cx="10592466" cy="5825448"/>
          </a:xfrm>
        </p:spPr>
      </p:pic>
    </p:spTree>
    <p:extLst>
      <p:ext uri="{BB962C8B-B14F-4D97-AF65-F5344CB8AC3E}">
        <p14:creationId xmlns:p14="http://schemas.microsoft.com/office/powerpoint/2010/main" val="3745591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rgbClr val="FF0000"/>
                </a:solidFill>
              </a:rPr>
              <a:t>Leir 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/>
          </a:bodyPr>
          <a:lstStyle/>
          <a:p>
            <a:r>
              <a:rPr lang="nb-NO" dirty="0"/>
              <a:t>Regionmøte og BARNAS, </a:t>
            </a:r>
            <a:r>
              <a:rPr lang="nb-NO" dirty="0" err="1"/>
              <a:t>Torvikbukt</a:t>
            </a:r>
            <a:r>
              <a:rPr lang="nb-NO" dirty="0"/>
              <a:t> </a:t>
            </a:r>
            <a:r>
              <a:rPr lang="nb-NO" dirty="0" smtClean="0"/>
              <a:t> 28-29.mai</a:t>
            </a:r>
          </a:p>
          <a:p>
            <a:r>
              <a:rPr lang="nb-NO" dirty="0" smtClean="0"/>
              <a:t>Sport-aktivleir 5.-7. klasse Vestheim 10.-12-juni</a:t>
            </a:r>
          </a:p>
          <a:p>
            <a:r>
              <a:rPr lang="nb-NO" b="1" dirty="0" err="1" smtClean="0">
                <a:solidFill>
                  <a:srgbClr val="FF0000"/>
                </a:solidFill>
              </a:rPr>
              <a:t>Superheltleir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1.-4.klasse, </a:t>
            </a:r>
            <a:r>
              <a:rPr lang="nb-NO" b="1" dirty="0" err="1" smtClean="0">
                <a:solidFill>
                  <a:srgbClr val="FF0000"/>
                </a:solidFill>
              </a:rPr>
              <a:t>Rjånes</a:t>
            </a:r>
            <a:r>
              <a:rPr lang="nb-NO" b="1" dirty="0" smtClean="0">
                <a:solidFill>
                  <a:srgbClr val="FF0000"/>
                </a:solidFill>
              </a:rPr>
              <a:t> 10.-12.juni</a:t>
            </a:r>
          </a:p>
          <a:p>
            <a:r>
              <a:rPr lang="nb-NO" dirty="0" err="1" smtClean="0"/>
              <a:t>Hakalleleir</a:t>
            </a:r>
            <a:r>
              <a:rPr lang="nb-NO" dirty="0" smtClean="0"/>
              <a:t> </a:t>
            </a:r>
            <a:r>
              <a:rPr lang="nb-NO" dirty="0"/>
              <a:t>3.-7.klasse, </a:t>
            </a:r>
            <a:r>
              <a:rPr lang="nb-NO" dirty="0" err="1"/>
              <a:t>Hakallestranda</a:t>
            </a: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 17.-19.juni</a:t>
            </a:r>
          </a:p>
          <a:p>
            <a:r>
              <a:rPr lang="nb-NO" dirty="0" smtClean="0"/>
              <a:t>Ville </a:t>
            </a:r>
            <a:r>
              <a:rPr lang="nb-NO" dirty="0"/>
              <a:t>Vestnes </a:t>
            </a:r>
            <a:r>
              <a:rPr lang="nb-NO" dirty="0" smtClean="0"/>
              <a:t>leir </a:t>
            </a:r>
            <a:r>
              <a:rPr lang="nb-NO" dirty="0"/>
              <a:t>1.-4. klasse, Vestheim </a:t>
            </a:r>
            <a:r>
              <a:rPr lang="nb-NO" dirty="0" smtClean="0"/>
              <a:t>17.-19.juni</a:t>
            </a:r>
          </a:p>
          <a:p>
            <a:r>
              <a:rPr lang="nb-NO" dirty="0" smtClean="0"/>
              <a:t> </a:t>
            </a:r>
            <a:r>
              <a:rPr lang="nb-NO" b="1" dirty="0">
                <a:solidFill>
                  <a:srgbClr val="FF0000"/>
                </a:solidFill>
              </a:rPr>
              <a:t>Himmel, hav og hest leir, 5.-7.klasse </a:t>
            </a:r>
            <a:r>
              <a:rPr lang="nb-NO" b="1" dirty="0" err="1">
                <a:solidFill>
                  <a:srgbClr val="FF0000"/>
                </a:solidFill>
              </a:rPr>
              <a:t>Rjånes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smtClean="0">
                <a:solidFill>
                  <a:srgbClr val="FF0000"/>
                </a:solidFill>
              </a:rPr>
              <a:t>20.-22.juni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4893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55</Words>
  <Application>Microsoft Macintosh PowerPoint</Application>
  <PresentationFormat>Skjermfremvisning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Påsken i en boks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Leir </vt:lpstr>
    </vt:vector>
  </TitlesOfParts>
  <Company>NLMUng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Påsken i en boks</dc:title>
  <dc:creator>Hege Dalhaug</dc:creator>
  <cp:lastModifiedBy>Hege Dalhaug</cp:lastModifiedBy>
  <cp:revision>4</cp:revision>
  <dcterms:created xsi:type="dcterms:W3CDTF">2016-03-13T11:09:11Z</dcterms:created>
  <dcterms:modified xsi:type="dcterms:W3CDTF">2016-03-17T09:50:15Z</dcterms:modified>
</cp:coreProperties>
</file>