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Calibri"/>
      </a:defRPr>
    </a:lvl1pPr>
    <a:lvl2pPr indent="228600" defTabSz="457200" latinLnBrk="0">
      <a:defRPr sz="1200">
        <a:latin typeface="+mj-lt"/>
        <a:ea typeface="+mj-ea"/>
        <a:cs typeface="+mj-cs"/>
        <a:sym typeface="Calibri"/>
      </a:defRPr>
    </a:lvl2pPr>
    <a:lvl3pPr indent="457200" defTabSz="457200" latinLnBrk="0">
      <a:defRPr sz="1200">
        <a:latin typeface="+mj-lt"/>
        <a:ea typeface="+mj-ea"/>
        <a:cs typeface="+mj-cs"/>
        <a:sym typeface="Calibri"/>
      </a:defRPr>
    </a:lvl3pPr>
    <a:lvl4pPr indent="685800" defTabSz="457200" latinLnBrk="0">
      <a:defRPr sz="1200">
        <a:latin typeface="+mj-lt"/>
        <a:ea typeface="+mj-ea"/>
        <a:cs typeface="+mj-cs"/>
        <a:sym typeface="Calibri"/>
      </a:defRPr>
    </a:lvl4pPr>
    <a:lvl5pPr indent="914400" defTabSz="457200" latinLnBrk="0">
      <a:defRPr sz="1200">
        <a:latin typeface="+mj-lt"/>
        <a:ea typeface="+mj-ea"/>
        <a:cs typeface="+mj-cs"/>
        <a:sym typeface="Calibri"/>
      </a:defRPr>
    </a:lvl5pPr>
    <a:lvl6pPr indent="1143000" defTabSz="457200" latinLnBrk="0">
      <a:defRPr sz="1200">
        <a:latin typeface="+mj-lt"/>
        <a:ea typeface="+mj-ea"/>
        <a:cs typeface="+mj-cs"/>
        <a:sym typeface="Calibri"/>
      </a:defRPr>
    </a:lvl6pPr>
    <a:lvl7pPr indent="1371600" defTabSz="457200" latinLnBrk="0">
      <a:defRPr sz="1200">
        <a:latin typeface="+mj-lt"/>
        <a:ea typeface="+mj-ea"/>
        <a:cs typeface="+mj-cs"/>
        <a:sym typeface="Calibri"/>
      </a:defRPr>
    </a:lvl7pPr>
    <a:lvl8pPr indent="1600200" defTabSz="457200" latinLnBrk="0">
      <a:defRPr sz="1200">
        <a:latin typeface="+mj-lt"/>
        <a:ea typeface="+mj-ea"/>
        <a:cs typeface="+mj-cs"/>
        <a:sym typeface="Calibri"/>
      </a:defRPr>
    </a:lvl8pPr>
    <a:lvl9pPr indent="1828800" defTabSz="4572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teks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Titteltekst</a:t>
            </a:r>
          </a:p>
        </p:txBody>
      </p:sp>
      <p:sp>
        <p:nvSpPr>
          <p:cNvPr id="12" name="Brødtekst nivå én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13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Titteltekst</a:t>
            </a:r>
          </a:p>
        </p:txBody>
      </p:sp>
      <p:sp>
        <p:nvSpPr>
          <p:cNvPr id="21" name="Brødtekst nivå é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22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telteks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Titteltekst</a:t>
            </a:r>
          </a:p>
        </p:txBody>
      </p:sp>
      <p:sp>
        <p:nvSpPr>
          <p:cNvPr id="30" name="Brødtekst nivå én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31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Titteltekst</a:t>
            </a:r>
          </a:p>
        </p:txBody>
      </p:sp>
      <p:sp>
        <p:nvSpPr>
          <p:cNvPr id="39" name="Brødtekst nivå én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40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Titteltekst</a:t>
            </a:r>
          </a:p>
        </p:txBody>
      </p:sp>
      <p:sp>
        <p:nvSpPr>
          <p:cNvPr id="48" name="Brødtekst nivå én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49" name="Plassholder for tekst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Titteltekst</a:t>
            </a:r>
          </a:p>
        </p:txBody>
      </p:sp>
      <p:sp>
        <p:nvSpPr>
          <p:cNvPr id="58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telteks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Titteltekst</a:t>
            </a:r>
          </a:p>
        </p:txBody>
      </p:sp>
      <p:sp>
        <p:nvSpPr>
          <p:cNvPr id="73" name="Brødtekst nivå én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74" name="Plassholder for tekst 3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telteks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Titteltekst</a:t>
            </a:r>
          </a:p>
        </p:txBody>
      </p:sp>
      <p:sp>
        <p:nvSpPr>
          <p:cNvPr id="83" name="Plassholder for bilde 2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rødtekst nivå én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85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teks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Titteltekst</a:t>
            </a:r>
          </a:p>
        </p:txBody>
      </p:sp>
      <p:sp>
        <p:nvSpPr>
          <p:cNvPr id="3" name="Brødtekst nivå én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4" name="Lysbildenummer"/>
          <p:cNvSpPr txBox="1"/>
          <p:nvPr>
            <p:ph type="sldNum" sz="quarter" idx="2"/>
          </p:nvPr>
        </p:nvSpPr>
        <p:spPr>
          <a:xfrm>
            <a:off x="8505418" y="6414760"/>
            <a:ext cx="181382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tel 1"/>
          <p:cNvSpPr txBox="1"/>
          <p:nvPr>
            <p:ph type="ctrTitle"/>
          </p:nvPr>
        </p:nvSpPr>
        <p:spPr>
          <a:xfrm>
            <a:off x="-1086093" y="1561350"/>
            <a:ext cx="7772401" cy="1470026"/>
          </a:xfrm>
          <a:prstGeom prst="rect">
            <a:avLst/>
          </a:prstGeom>
        </p:spPr>
        <p:txBody>
          <a:bodyPr/>
          <a:lstStyle/>
          <a:p>
            <a:pPr/>
            <a:r>
              <a:t>Påsken </a:t>
            </a:r>
          </a:p>
          <a:p>
            <a:pPr/>
            <a:r>
              <a:t>i en boks</a:t>
            </a:r>
          </a:p>
        </p:txBody>
      </p:sp>
      <p:sp>
        <p:nvSpPr>
          <p:cNvPr id="95" name="Undertittel 2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96" name="Plassholder for innhold 3" descr="Plassholder for innhold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64750" y="339516"/>
            <a:ext cx="4366768" cy="58254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Dette trenger dere: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Dette trenger dere:</a:t>
            </a:r>
          </a:p>
        </p:txBody>
      </p:sp>
      <p:sp>
        <p:nvSpPr>
          <p:cNvPr id="99" name="Grønt papi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Grønt papir</a:t>
            </a:r>
          </a:p>
          <a:p>
            <a:pPr/>
            <a:r>
              <a:t>1 trefigur som kan stå</a:t>
            </a:r>
          </a:p>
          <a:p>
            <a:pPr/>
            <a:r>
              <a:t>1 eske med lokk som trefiguren kan ligge inni</a:t>
            </a:r>
          </a:p>
          <a:p>
            <a:pPr/>
            <a:r>
              <a:t>Liten hvitt stoffbit</a:t>
            </a:r>
          </a:p>
          <a:p>
            <a:pPr/>
            <a:r>
              <a:t>Saks</a:t>
            </a:r>
          </a:p>
          <a:p>
            <a:pPr/>
            <a:r>
              <a:t>Tusj</a:t>
            </a:r>
          </a:p>
          <a:p>
            <a:pPr/>
            <a:r>
              <a:t>Bibel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lassholder for innhold 3" descr="Plassholder for innhold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80327" y="300453"/>
            <a:ext cx="4386355" cy="5851579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PALMESØNDAG…"/>
          <p:cNvSpPr txBox="1"/>
          <p:nvPr/>
        </p:nvSpPr>
        <p:spPr>
          <a:xfrm>
            <a:off x="212875" y="676517"/>
            <a:ext cx="3775877" cy="75623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100"/>
            </a:pPr>
          </a:p>
          <a:p>
            <a:pPr algn="ctr">
              <a:defRPr sz="2100"/>
            </a:pPr>
          </a:p>
          <a:p>
            <a:pPr algn="ctr">
              <a:defRPr sz="2100"/>
            </a:pPr>
            <a:r>
              <a:t>PALMESØNDAG</a:t>
            </a:r>
          </a:p>
          <a:p>
            <a:pPr algn="ctr">
              <a:defRPr sz="2100"/>
            </a:pPr>
          </a:p>
          <a:p>
            <a:pPr>
              <a:defRPr sz="2100"/>
            </a:pPr>
            <a:r>
              <a:t>A. En trefigur som Jesus</a:t>
            </a:r>
          </a:p>
          <a:p>
            <a:pPr>
              <a:defRPr sz="2100"/>
            </a:pPr>
            <a:r>
              <a:t>B. Lag to grønne blader ut </a:t>
            </a:r>
          </a:p>
          <a:p>
            <a:pPr>
              <a:defRPr sz="2100"/>
            </a:pPr>
            <a:r>
              <a:t>     av grønt papir</a:t>
            </a:r>
          </a:p>
          <a:p>
            <a:pPr>
              <a:defRPr sz="2100"/>
            </a:pPr>
          </a:p>
          <a:p>
            <a:pPr>
              <a:defRPr sz="2100"/>
            </a:pPr>
            <a:r>
              <a:t>Snakk sammen om hva som  </a:t>
            </a:r>
          </a:p>
          <a:p>
            <a:pPr>
              <a:defRPr sz="2100"/>
            </a:pPr>
            <a:r>
              <a:t>skjedde på palmesøndag.</a:t>
            </a:r>
          </a:p>
          <a:p>
            <a:pPr>
              <a:defRPr sz="2100"/>
            </a:pPr>
            <a:r>
              <a:t>LES  MATT 21.8-9</a:t>
            </a:r>
          </a:p>
          <a:p>
            <a:pPr>
              <a:defRPr sz="2100"/>
            </a:pPr>
          </a:p>
          <a:p>
            <a:pPr>
              <a:defRPr sz="2100"/>
            </a:pPr>
            <a:r>
              <a:t>Folket legger palmegreiner og kappene  sine på veien foran Jesus da han kom ridene </a:t>
            </a:r>
          </a:p>
          <a:p>
            <a:pPr>
              <a:defRPr sz="2100"/>
            </a:pPr>
            <a:r>
              <a:t>inn til Jerusalem.</a:t>
            </a:r>
          </a:p>
          <a:p>
            <a:pPr algn="ctr"/>
          </a:p>
          <a:p>
            <a:pPr algn="ctr">
              <a:defRPr sz="20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i="1"/>
          </a:p>
          <a:p>
            <a:pPr>
              <a:defRPr sz="2600"/>
            </a:pPr>
          </a:p>
          <a:p>
            <a:pPr algn="ctr">
              <a:defRPr sz="2600"/>
            </a:pPr>
          </a:p>
          <a:p>
            <a:pPr algn="ctr">
              <a:defRPr sz="26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lassholder for innhold 3" descr="Plassholder for innhold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41671" y="367542"/>
            <a:ext cx="4818548" cy="5758621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SKJÆRTORSDAG…"/>
          <p:cNvSpPr txBox="1"/>
          <p:nvPr/>
        </p:nvSpPr>
        <p:spPr>
          <a:xfrm>
            <a:off x="374269" y="920005"/>
            <a:ext cx="3351388" cy="1238559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100"/>
            </a:pPr>
            <a:r>
              <a:t>SKJÆRTORSDAG</a:t>
            </a:r>
          </a:p>
          <a:p>
            <a:pPr marL="350921" indent="-350921">
              <a:buSzPct val="100000"/>
              <a:buAutoNum type="alphaUcPeriod" startAt="1"/>
              <a:defRPr sz="2100"/>
            </a:pPr>
            <a:r>
              <a:t>Esken og figuren</a:t>
            </a:r>
          </a:p>
          <a:p>
            <a:pPr marL="350921" indent="-350921">
              <a:buSzPct val="100000"/>
              <a:buAutoNum type="alphaUcPeriod" startAt="1"/>
              <a:defRPr sz="2100"/>
            </a:pPr>
            <a:r>
              <a:t>Ta lokket på esken og tegn </a:t>
            </a:r>
          </a:p>
          <a:p>
            <a:pPr>
              <a:defRPr sz="2100"/>
            </a:pPr>
            <a:r>
              <a:t>      på et beger og et brød</a:t>
            </a:r>
          </a:p>
          <a:p>
            <a:pPr>
              <a:defRPr sz="2100"/>
            </a:pPr>
          </a:p>
          <a:p>
            <a:pPr>
              <a:defRPr sz="2100"/>
            </a:pPr>
            <a:r>
              <a:t>Still Jesus bak esken og</a:t>
            </a:r>
          </a:p>
          <a:p>
            <a:pPr>
              <a:defRPr sz="2100"/>
            </a:pPr>
            <a:r>
              <a:t>snakk sammen om hva som  </a:t>
            </a:r>
          </a:p>
          <a:p>
            <a:pPr>
              <a:defRPr sz="2100"/>
            </a:pPr>
            <a:r>
              <a:t>skjedde på palmesøndag.</a:t>
            </a:r>
          </a:p>
          <a:p>
            <a:pPr>
              <a:defRPr sz="2100"/>
            </a:pPr>
            <a:r>
              <a:t>Les MATT 26.26-28</a:t>
            </a:r>
          </a:p>
          <a:p>
            <a:pPr>
              <a:defRPr sz="2100"/>
            </a:pPr>
          </a:p>
          <a:p>
            <a:pPr>
              <a:defRPr sz="2100"/>
            </a:pPr>
            <a:r>
              <a:t>Det siste måltidet Jesus </a:t>
            </a:r>
          </a:p>
          <a:p>
            <a:pPr>
              <a:defRPr sz="2100"/>
            </a:pPr>
            <a:r>
              <a:t>hadde med de tolv vennene/ </a:t>
            </a:r>
          </a:p>
          <a:p>
            <a:pPr>
              <a:defRPr sz="2100"/>
            </a:pPr>
            <a:r>
              <a:t>disiplene. Vi minnes dette </a:t>
            </a:r>
          </a:p>
          <a:p>
            <a:pPr>
              <a:defRPr sz="2100"/>
            </a:pPr>
            <a:r>
              <a:t>fellesmåltider i Nattverden.</a:t>
            </a: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>
              <a:defRPr sz="2100"/>
            </a:pPr>
          </a:p>
          <a:p>
            <a:pPr algn="ctr"/>
          </a:p>
          <a:p>
            <a:pPr algn="ctr"/>
            <a:r>
              <a:t> Folkemengden bredte kappene</a:t>
            </a:r>
          </a:p>
          <a:p>
            <a:pPr algn="ctr"/>
            <a:r>
              <a:t> sine ut over veien,</a:t>
            </a:r>
          </a:p>
          <a:p>
            <a:pPr algn="ctr"/>
            <a:r>
              <a:t> andre skar greier fra trærne</a:t>
            </a:r>
          </a:p>
          <a:p>
            <a:pPr algn="ctr"/>
            <a:r>
              <a:t> å la på veien. </a:t>
            </a:r>
          </a:p>
          <a:p>
            <a:pPr algn="ctr">
              <a:defRPr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 ropte:</a:t>
            </a:r>
          </a:p>
          <a:p>
            <a:pPr algn="ctr">
              <a:defRPr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”Hosianna i det høyeste”</a:t>
            </a:r>
          </a:p>
          <a:p>
            <a:pPr algn="ctr">
              <a:defRPr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Matt 21:8-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lassholder for innhold 3" descr="Plassholder for innhold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07276" y="266232"/>
            <a:ext cx="4266581" cy="5691796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LANGFREDAG…"/>
          <p:cNvSpPr txBox="1"/>
          <p:nvPr/>
        </p:nvSpPr>
        <p:spPr>
          <a:xfrm>
            <a:off x="373209" y="784533"/>
            <a:ext cx="3638046" cy="53157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100"/>
            </a:pPr>
            <a:r>
              <a:t>LANGFREDAG</a:t>
            </a:r>
          </a:p>
          <a:p>
            <a:pPr marL="350921" indent="-350921">
              <a:buSzPct val="100000"/>
              <a:buAutoNum type="alphaUcPeriod" startAt="1"/>
              <a:defRPr sz="2100"/>
            </a:pPr>
            <a:r>
              <a:t>Eskens bakside</a:t>
            </a:r>
          </a:p>
          <a:p>
            <a:pPr marL="350921" indent="-350921">
              <a:buSzPct val="100000"/>
              <a:buAutoNum type="alphaUcPeriod" startAt="1"/>
              <a:defRPr sz="2100"/>
            </a:pPr>
            <a:r>
              <a:t>Tegn på et kors på </a:t>
            </a:r>
          </a:p>
          <a:p>
            <a:pPr>
              <a:defRPr sz="2100"/>
            </a:pPr>
            <a:r>
              <a:t>    hele baksiden av esken.</a:t>
            </a:r>
          </a:p>
          <a:p>
            <a:pPr>
              <a:defRPr sz="2100"/>
            </a:pPr>
          </a:p>
          <a:p>
            <a:pPr>
              <a:defRPr sz="2100"/>
            </a:pPr>
            <a:r>
              <a:t>Still Jesus foran baksiden av </a:t>
            </a:r>
          </a:p>
          <a:p>
            <a:pPr>
              <a:defRPr sz="2100"/>
            </a:pPr>
            <a:r>
              <a:t>esken og snakk sammen om </a:t>
            </a:r>
          </a:p>
          <a:p>
            <a:pPr>
              <a:defRPr sz="2100"/>
            </a:pPr>
            <a:r>
              <a:t>hva som skjedde på Langsøndag.</a:t>
            </a:r>
          </a:p>
          <a:p>
            <a:pPr>
              <a:defRPr sz="2100"/>
            </a:pPr>
            <a:r>
              <a:t>Les MATT 26.26-28</a:t>
            </a:r>
          </a:p>
          <a:p>
            <a:pPr>
              <a:defRPr sz="2100"/>
            </a:pPr>
          </a:p>
          <a:p>
            <a:pPr>
              <a:defRPr sz="2100"/>
            </a:pPr>
            <a:r>
              <a:t>Det siste måltidet Jesus </a:t>
            </a:r>
          </a:p>
          <a:p>
            <a:pPr>
              <a:defRPr sz="2100"/>
            </a:pPr>
            <a:r>
              <a:t>hadde med de tolv vennene/ </a:t>
            </a:r>
          </a:p>
          <a:p>
            <a:pPr>
              <a:defRPr sz="2100"/>
            </a:pPr>
            <a:r>
              <a:t>disiplene. Vi minnes dette </a:t>
            </a:r>
          </a:p>
          <a:p>
            <a:pPr>
              <a:defRPr sz="2100"/>
            </a:pPr>
            <a:r>
              <a:t>fellesmåltider i Nattverden.</a:t>
            </a:r>
          </a:p>
          <a:p>
            <a:pPr>
              <a:defRPr sz="21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lassholder for innhold 4" descr="Plassholder for innhold 4"/>
          <p:cNvPicPr>
            <a:picLocks noChangeAspect="1"/>
          </p:cNvPicPr>
          <p:nvPr/>
        </p:nvPicPr>
        <p:blipFill>
          <a:blip r:embed="rId2">
            <a:extLst/>
          </a:blip>
          <a:srcRect l="0" t="29387" r="0" b="29387"/>
          <a:stretch>
            <a:fillRect/>
          </a:stretch>
        </p:blipFill>
        <p:spPr>
          <a:xfrm>
            <a:off x="1264871" y="2854661"/>
            <a:ext cx="7124458" cy="3918179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3 DAGER I GRAVEN…"/>
          <p:cNvSpPr txBox="1"/>
          <p:nvPr/>
        </p:nvSpPr>
        <p:spPr>
          <a:xfrm>
            <a:off x="620953" y="99056"/>
            <a:ext cx="8160731" cy="3334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100"/>
            </a:pPr>
            <a:r>
              <a:t>3 DAGER I GRAVEN</a:t>
            </a:r>
          </a:p>
          <a:p>
            <a:pPr>
              <a:defRPr sz="2100"/>
            </a:pPr>
          </a:p>
          <a:p>
            <a:pPr>
              <a:defRPr sz="2100"/>
            </a:pPr>
            <a:r>
              <a:t>Jesusfigur, boks og en hvit stoffbit </a:t>
            </a:r>
          </a:p>
          <a:p>
            <a:pPr>
              <a:defRPr sz="2100"/>
            </a:pPr>
          </a:p>
          <a:p>
            <a:pPr>
              <a:defRPr sz="2100"/>
            </a:pPr>
            <a:r>
              <a:t>Pakk Jesus figuren inn i stoffet og legg han inn i boksen. </a:t>
            </a:r>
          </a:p>
          <a:p>
            <a:pPr>
              <a:defRPr sz="2100"/>
            </a:pPr>
            <a:r>
              <a:t>Snakk sammen om hvor Jesus ble lagt og det hvite stoffet.</a:t>
            </a:r>
          </a:p>
          <a:p>
            <a:pPr>
              <a:defRPr sz="2100"/>
            </a:pPr>
            <a:r>
              <a:t>Les MATT 26.26-2</a:t>
            </a:r>
          </a:p>
          <a:p>
            <a:pPr>
              <a:defRPr sz="2100"/>
            </a:pPr>
          </a:p>
          <a:p>
            <a:pPr>
              <a:defRPr sz="21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lassholder for innhold 3" descr="Plassholder for innhold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45909" y="245849"/>
            <a:ext cx="4495151" cy="5996717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1.PÅSKEDAG…"/>
          <p:cNvSpPr txBox="1"/>
          <p:nvPr/>
        </p:nvSpPr>
        <p:spPr>
          <a:xfrm>
            <a:off x="491786" y="936210"/>
            <a:ext cx="4099302" cy="5645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100"/>
            </a:pPr>
            <a:r>
              <a:t>1.PÅSKEDAG</a:t>
            </a:r>
          </a:p>
          <a:p>
            <a:pPr>
              <a:defRPr sz="2100"/>
            </a:pPr>
            <a:r>
              <a:t>Eske, hvite stoff og  Jesusfiguren</a:t>
            </a:r>
          </a:p>
          <a:p>
            <a:pPr>
              <a:defRPr sz="2100"/>
            </a:pPr>
          </a:p>
          <a:p>
            <a:pPr>
              <a:defRPr sz="2100"/>
            </a:pPr>
            <a:r>
              <a:t>Ta Jesus ut av esken og ta av </a:t>
            </a:r>
          </a:p>
          <a:p>
            <a:pPr>
              <a:defRPr sz="2100"/>
            </a:pPr>
            <a:r>
              <a:t>det hvite stoffet. Still eksen på kant,</a:t>
            </a:r>
          </a:p>
          <a:p>
            <a:pPr>
              <a:defRPr sz="2100"/>
            </a:pPr>
            <a:r>
              <a:t>og bruk lokket som den store steinen</a:t>
            </a:r>
          </a:p>
          <a:p>
            <a:pPr>
              <a:defRPr sz="2100"/>
            </a:pPr>
            <a:r>
              <a:t>Still Jesus vedsiden av esken </a:t>
            </a:r>
          </a:p>
          <a:p>
            <a:pPr>
              <a:defRPr sz="2100"/>
            </a:pPr>
            <a:r>
              <a:t>og snakk sammen om hva som  </a:t>
            </a:r>
          </a:p>
          <a:p>
            <a:pPr>
              <a:defRPr sz="2100"/>
            </a:pPr>
            <a:r>
              <a:t>skjedde på Langsøndag.</a:t>
            </a:r>
          </a:p>
          <a:p>
            <a:pPr>
              <a:defRPr sz="2100"/>
            </a:pPr>
            <a:r>
              <a:t>D. LES MATT 26.26-28</a:t>
            </a:r>
          </a:p>
          <a:p>
            <a:pPr>
              <a:defRPr sz="2100"/>
            </a:pPr>
          </a:p>
          <a:p>
            <a:pPr>
              <a:defRPr sz="2100"/>
            </a:pPr>
            <a:r>
              <a:t>Det siste måltidet Jesus </a:t>
            </a:r>
          </a:p>
          <a:p>
            <a:pPr>
              <a:defRPr sz="2100"/>
            </a:pPr>
            <a:r>
              <a:t>hadde med de tolv vennene/ </a:t>
            </a:r>
          </a:p>
          <a:p>
            <a:pPr>
              <a:defRPr sz="2100"/>
            </a:pPr>
            <a:r>
              <a:t>disiplene. Vi minnes dette </a:t>
            </a:r>
          </a:p>
          <a:p>
            <a:pPr>
              <a:defRPr sz="2100"/>
            </a:pPr>
            <a:r>
              <a:t>fellesmåltider i Nattverden.</a:t>
            </a:r>
          </a:p>
          <a:p>
            <a:pPr>
              <a:defRPr sz="21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lassholder for innhold 3" descr="Plassholder for innhold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76456" y="300715"/>
            <a:ext cx="4366768" cy="58254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-te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-te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