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chemeClr val="accent1"/>
          </a:solidFill>
        </a:fill>
      </a:tcStyle>
    </a:firstCol>
    <a:lastRow>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381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chemeClr val="accent1"/>
          </a:solidFill>
        </a:fill>
      </a:tcStyle>
    </a:lastRow>
    <a:firstRow>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381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chemeClr val="accent3"/>
          </a:solidFill>
        </a:fill>
      </a:tcStyle>
    </a:firstCol>
    <a:lastRow>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381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chemeClr val="accent3"/>
          </a:solidFill>
        </a:fill>
      </a:tcStyle>
    </a:lastRow>
    <a:firstRow>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381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chemeClr val="accent6"/>
          </a:solidFill>
        </a:fill>
      </a:tcStyle>
    </a:firstCol>
    <a:lastRow>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381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chemeClr val="accent6"/>
          </a:solidFill>
        </a:fill>
      </a:tcStyle>
    </a:lastRow>
    <a:firstRow>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381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EBE9E4"/>
          </a:solidFill>
        </a:fill>
      </a:tcStyle>
    </a:band2H>
    <a:firstCol>
      <a:tcTxStyle b="on" i="off">
        <a:fontRef idx="major">
          <a:srgbClr val="EBE9E4"/>
        </a:fontRef>
        <a:srgbClr val="EBE9E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EBE9E4"/>
          </a:solidFill>
        </a:fill>
      </a:tcStyle>
    </a:lastRow>
    <a:firstRow>
      <a:tcTxStyle b="on" i="off">
        <a:fontRef idx="major">
          <a:srgbClr val="EBE9E4"/>
        </a:fontRef>
        <a:srgbClr val="EBE9E4"/>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rgbClr val="000000"/>
          </a:solidFill>
        </a:fill>
      </a:tcStyle>
    </a:firstCol>
    <a:lastRow>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381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rgbClr val="000000"/>
          </a:solidFill>
        </a:fill>
      </a:tcStyle>
    </a:lastRow>
    <a:firstRow>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381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rgbClr val="000000"/>
          </a:solidFill>
        </a:fill>
      </a:tcStyle>
    </a:firstRow>
  </a:tblStyle>
  <a:tblStyle styleId="{2708684C-4D16-4618-839F-0558EEFCDFE6}" styleName="">
    <a:tblBg/>
    <a:wholeTbl>
      <a:tcTxStyle b="off"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rgbClr val="EBE9E4">
              <a:alpha val="20000"/>
            </a:srgbClr>
          </a:solidFill>
        </a:fill>
      </a:tcStyle>
    </a:wholeTbl>
    <a:band2H>
      <a:tcTxStyle/>
      <a:tcStyle>
        <a:tcBdr/>
        <a:fill>
          <a:solidFill>
            <a:srgbClr val="FFFFFF"/>
          </a:solidFill>
        </a:fill>
      </a:tcStyle>
    </a:band2H>
    <a:firstCol>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solidFill>
            <a:srgbClr val="EBE9E4">
              <a:alpha val="20000"/>
            </a:srgbClr>
          </a:solidFill>
        </a:fill>
      </a:tcStyle>
    </a:firstCol>
    <a:lastRow>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50800" cap="flat">
              <a:solidFill>
                <a:srgbClr val="EBE9E4"/>
              </a:solidFill>
              <a:prstDash val="solid"/>
              <a:round/>
            </a:ln>
          </a:top>
          <a:bottom>
            <a:ln w="127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noFill/>
        </a:fill>
      </a:tcStyle>
    </a:lastRow>
    <a:firstRow>
      <a:tcTxStyle b="on" i="off">
        <a:fontRef idx="major">
          <a:srgbClr val="EBE9E4"/>
        </a:fontRef>
        <a:srgbClr val="EBE9E4"/>
      </a:tcTxStyle>
      <a:tcStyle>
        <a:tcBdr>
          <a:left>
            <a:ln w="12700" cap="flat">
              <a:solidFill>
                <a:srgbClr val="EBE9E4"/>
              </a:solidFill>
              <a:prstDash val="solid"/>
              <a:round/>
            </a:ln>
          </a:left>
          <a:right>
            <a:ln w="12700" cap="flat">
              <a:solidFill>
                <a:srgbClr val="EBE9E4"/>
              </a:solidFill>
              <a:prstDash val="solid"/>
              <a:round/>
            </a:ln>
          </a:right>
          <a:top>
            <a:ln w="12700" cap="flat">
              <a:solidFill>
                <a:srgbClr val="EBE9E4"/>
              </a:solidFill>
              <a:prstDash val="solid"/>
              <a:round/>
            </a:ln>
          </a:top>
          <a:bottom>
            <a:ln w="25400" cap="flat">
              <a:solidFill>
                <a:srgbClr val="EBE9E4"/>
              </a:solidFill>
              <a:prstDash val="solid"/>
              <a:round/>
            </a:ln>
          </a:bottom>
          <a:insideH>
            <a:ln w="12700" cap="flat">
              <a:solidFill>
                <a:srgbClr val="EBE9E4"/>
              </a:solidFill>
              <a:prstDash val="solid"/>
              <a:round/>
            </a:ln>
          </a:insideH>
          <a:insideV>
            <a:ln w="12700" cap="flat">
              <a:solidFill>
                <a:srgbClr val="EBE9E4"/>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28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 name="Shape 103"/>
          <p:cNvSpPr>
            <a:spLocks noGrp="1" noRot="1" noChangeAspect="1"/>
          </p:cNvSpPr>
          <p:nvPr>
            <p:ph type="sldImg"/>
          </p:nvPr>
        </p:nvSpPr>
        <p:spPr>
          <a:xfrm>
            <a:off x="1143000" y="685800"/>
            <a:ext cx="4572000" cy="3429000"/>
          </a:xfrm>
          <a:prstGeom prst="rect">
            <a:avLst/>
          </a:prstGeom>
        </p:spPr>
        <p:txBody>
          <a:bodyPr/>
          <a:lstStyle/>
          <a:p>
            <a:endParaRPr/>
          </a:p>
        </p:txBody>
      </p:sp>
      <p:sp>
        <p:nvSpPr>
          <p:cNvPr id="104" name="Shape 104"/>
          <p:cNvSpPr>
            <a:spLocks noGrp="1"/>
          </p:cNvSpPr>
          <p:nvPr>
            <p:ph type="body" sz="quarter" idx="1"/>
          </p:nvPr>
        </p:nvSpPr>
        <p:spPr>
          <a:xfrm>
            <a:off x="914400" y="4343400"/>
            <a:ext cx="5029200" cy="4114800"/>
          </a:xfrm>
          <a:prstGeom prst="rect">
            <a:avLst/>
          </a:prstGeom>
        </p:spPr>
        <p:txBody>
          <a:bodyPr/>
          <a:lstStyle/>
          <a:p>
            <a:endParaRPr/>
          </a:p>
        </p:txBody>
      </p:sp>
    </p:spTree>
  </p:cSld>
  <p:clrMap bg1="dk1" tx1="lt1" bg2="dk2" tx2="lt2" accent1="accent1" accent2="accent2" accent3="accent3" accent4="accent4" accent5="accent5" accent6="accent6" hlink="hlink" folHlink="folHlink"/>
  <p:notesStyle>
    <a:lvl1pPr defTabSz="457200" latinLnBrk="0">
      <a:defRPr sz="1200">
        <a:solidFill>
          <a:srgbClr val="EBE9E4"/>
        </a:solidFill>
        <a:latin typeface="+mj-lt"/>
        <a:ea typeface="+mj-ea"/>
        <a:cs typeface="+mj-cs"/>
        <a:sym typeface="Libre Baskerville"/>
      </a:defRPr>
    </a:lvl1pPr>
    <a:lvl2pPr indent="228600" defTabSz="457200" latinLnBrk="0">
      <a:defRPr sz="1200">
        <a:solidFill>
          <a:srgbClr val="EBE9E4"/>
        </a:solidFill>
        <a:latin typeface="+mj-lt"/>
        <a:ea typeface="+mj-ea"/>
        <a:cs typeface="+mj-cs"/>
        <a:sym typeface="Libre Baskerville"/>
      </a:defRPr>
    </a:lvl2pPr>
    <a:lvl3pPr indent="457200" defTabSz="457200" latinLnBrk="0">
      <a:defRPr sz="1200">
        <a:solidFill>
          <a:srgbClr val="EBE9E4"/>
        </a:solidFill>
        <a:latin typeface="+mj-lt"/>
        <a:ea typeface="+mj-ea"/>
        <a:cs typeface="+mj-cs"/>
        <a:sym typeface="Libre Baskerville"/>
      </a:defRPr>
    </a:lvl3pPr>
    <a:lvl4pPr indent="685800" defTabSz="457200" latinLnBrk="0">
      <a:defRPr sz="1200">
        <a:solidFill>
          <a:srgbClr val="EBE9E4"/>
        </a:solidFill>
        <a:latin typeface="+mj-lt"/>
        <a:ea typeface="+mj-ea"/>
        <a:cs typeface="+mj-cs"/>
        <a:sym typeface="Libre Baskerville"/>
      </a:defRPr>
    </a:lvl4pPr>
    <a:lvl5pPr indent="914400" defTabSz="457200" latinLnBrk="0">
      <a:defRPr sz="1200">
        <a:solidFill>
          <a:srgbClr val="EBE9E4"/>
        </a:solidFill>
        <a:latin typeface="+mj-lt"/>
        <a:ea typeface="+mj-ea"/>
        <a:cs typeface="+mj-cs"/>
        <a:sym typeface="Libre Baskerville"/>
      </a:defRPr>
    </a:lvl5pPr>
    <a:lvl6pPr indent="1143000" defTabSz="457200" latinLnBrk="0">
      <a:defRPr sz="1200">
        <a:solidFill>
          <a:srgbClr val="EBE9E4"/>
        </a:solidFill>
        <a:latin typeface="+mj-lt"/>
        <a:ea typeface="+mj-ea"/>
        <a:cs typeface="+mj-cs"/>
        <a:sym typeface="Libre Baskerville"/>
      </a:defRPr>
    </a:lvl6pPr>
    <a:lvl7pPr indent="1371600" defTabSz="457200" latinLnBrk="0">
      <a:defRPr sz="1200">
        <a:solidFill>
          <a:srgbClr val="EBE9E4"/>
        </a:solidFill>
        <a:latin typeface="+mj-lt"/>
        <a:ea typeface="+mj-ea"/>
        <a:cs typeface="+mj-cs"/>
        <a:sym typeface="Libre Baskerville"/>
      </a:defRPr>
    </a:lvl7pPr>
    <a:lvl8pPr indent="1600200" defTabSz="457200" latinLnBrk="0">
      <a:defRPr sz="1200">
        <a:solidFill>
          <a:srgbClr val="EBE9E4"/>
        </a:solidFill>
        <a:latin typeface="+mj-lt"/>
        <a:ea typeface="+mj-ea"/>
        <a:cs typeface="+mj-cs"/>
        <a:sym typeface="Libre Baskerville"/>
      </a:defRPr>
    </a:lvl8pPr>
    <a:lvl9pPr indent="1828800" defTabSz="457200" latinLnBrk="0">
      <a:defRPr sz="1200">
        <a:solidFill>
          <a:srgbClr val="EBE9E4"/>
        </a:solidFill>
        <a:latin typeface="+mj-lt"/>
        <a:ea typeface="+mj-ea"/>
        <a:cs typeface="+mj-cs"/>
        <a:sym typeface="Libre Baskervill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pic>
        <p:nvPicPr>
          <p:cNvPr id="12" name="Bilde 8" descr="Bilde 8"/>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3" name="Titteltekst"/>
          <p:cNvSpPr txBox="1">
            <a:spLocks noGrp="1"/>
          </p:cNvSpPr>
          <p:nvPr>
            <p:ph type="title"/>
          </p:nvPr>
        </p:nvSpPr>
        <p:spPr>
          <a:xfrm>
            <a:off x="1524000" y="1771290"/>
            <a:ext cx="9144000" cy="2387601"/>
          </a:xfrm>
          <a:prstGeom prst="rect">
            <a:avLst/>
          </a:prstGeom>
        </p:spPr>
        <p:txBody>
          <a:bodyPr anchor="b"/>
          <a:lstStyle>
            <a:lvl1pPr algn="ctr">
              <a:defRPr sz="9600">
                <a:solidFill>
                  <a:srgbClr val="FFFFFF"/>
                </a:solidFill>
              </a:defRPr>
            </a:lvl1pPr>
          </a:lstStyle>
          <a:p>
            <a:r>
              <a:t>Titteltekst</a:t>
            </a:r>
          </a:p>
        </p:txBody>
      </p:sp>
      <p:sp>
        <p:nvSpPr>
          <p:cNvPr id="14" name="Brødtekst nivå én…"/>
          <p:cNvSpPr txBox="1">
            <a:spLocks noGrp="1"/>
          </p:cNvSpPr>
          <p:nvPr>
            <p:ph type="body" sz="half" idx="1"/>
          </p:nvPr>
        </p:nvSpPr>
        <p:spPr>
          <a:xfrm>
            <a:off x="3181350" y="3849328"/>
            <a:ext cx="5829300" cy="3008672"/>
          </a:xfrm>
          <a:prstGeom prst="rect">
            <a:avLst/>
          </a:prstGeom>
        </p:spPr>
        <p:txBody>
          <a:bodyPr/>
          <a:lstStyle>
            <a:lvl1pPr marL="0" indent="0" algn="ctr">
              <a:buSzTx/>
              <a:buFontTx/>
              <a:buNone/>
              <a:defRPr sz="4800" i="1">
                <a:solidFill>
                  <a:srgbClr val="2E657D"/>
                </a:solidFill>
              </a:defRPr>
            </a:lvl1pPr>
            <a:lvl2pPr marL="0" indent="457200" algn="ctr">
              <a:buSzTx/>
              <a:buFontTx/>
              <a:buNone/>
              <a:defRPr sz="4800" i="1">
                <a:solidFill>
                  <a:srgbClr val="2E657D"/>
                </a:solidFill>
              </a:defRPr>
            </a:lvl2pPr>
            <a:lvl3pPr marL="0" indent="914400" algn="ctr">
              <a:buSzTx/>
              <a:buFontTx/>
              <a:buNone/>
              <a:defRPr sz="4800" i="1">
                <a:solidFill>
                  <a:srgbClr val="2E657D"/>
                </a:solidFill>
              </a:defRPr>
            </a:lvl3pPr>
            <a:lvl4pPr marL="0" indent="1371600" algn="ctr">
              <a:buSzTx/>
              <a:buFontTx/>
              <a:buNone/>
              <a:defRPr sz="4800" i="1">
                <a:solidFill>
                  <a:srgbClr val="2E657D"/>
                </a:solidFill>
              </a:defRPr>
            </a:lvl4pPr>
            <a:lvl5pPr marL="0" indent="1828800" algn="ctr">
              <a:buSzTx/>
              <a:buFontTx/>
              <a:buNone/>
              <a:defRPr sz="4800" i="1">
                <a:solidFill>
                  <a:srgbClr val="2E657D"/>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15"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tel og innhold">
    <p:spTree>
      <p:nvGrpSpPr>
        <p:cNvPr id="1" name=""/>
        <p:cNvGrpSpPr/>
        <p:nvPr/>
      </p:nvGrpSpPr>
      <p:grpSpPr>
        <a:xfrm>
          <a:off x="0" y="0"/>
          <a:ext cx="0" cy="0"/>
          <a:chOff x="0" y="0"/>
          <a:chExt cx="0" cy="0"/>
        </a:xfrm>
      </p:grpSpPr>
      <p:sp>
        <p:nvSpPr>
          <p:cNvPr id="22" name="Titteltekst"/>
          <p:cNvSpPr txBox="1">
            <a:spLocks noGrp="1"/>
          </p:cNvSpPr>
          <p:nvPr>
            <p:ph type="title"/>
          </p:nvPr>
        </p:nvSpPr>
        <p:spPr>
          <a:xfrm>
            <a:off x="838200" y="365125"/>
            <a:ext cx="8261555" cy="1325563"/>
          </a:xfrm>
          <a:prstGeom prst="rect">
            <a:avLst/>
          </a:prstGeom>
        </p:spPr>
        <p:txBody>
          <a:bodyPr/>
          <a:lstStyle/>
          <a:p>
            <a:r>
              <a:t>Titteltekst</a:t>
            </a:r>
          </a:p>
        </p:txBody>
      </p:sp>
      <p:sp>
        <p:nvSpPr>
          <p:cNvPr id="23" name="Brødtekst nivå én…"/>
          <p:cNvSpPr txBox="1">
            <a:spLocks noGrp="1"/>
          </p:cNvSpPr>
          <p:nvPr>
            <p:ph type="body" idx="1"/>
          </p:nvPr>
        </p:nvSpPr>
        <p:spPr>
          <a:xfrm>
            <a:off x="838200" y="1825625"/>
            <a:ext cx="10515600" cy="4351338"/>
          </a:xfrm>
          <a:prstGeom prst="rect">
            <a:avLst/>
          </a:prstGeom>
        </p:spPr>
        <p:txBody>
          <a:bodyPr/>
          <a:lstStyle/>
          <a:p>
            <a:r>
              <a:t>Brødtekst nivå én</a:t>
            </a:r>
          </a:p>
          <a:p>
            <a:pPr lvl="1"/>
            <a:r>
              <a:t>Brødtekst nivå to</a:t>
            </a:r>
          </a:p>
          <a:p>
            <a:pPr lvl="2"/>
            <a:r>
              <a:t>Brødtekst nivå tre</a:t>
            </a:r>
          </a:p>
          <a:p>
            <a:pPr lvl="3"/>
            <a:r>
              <a:t>Brødtekst nivå fire</a:t>
            </a:r>
          </a:p>
          <a:p>
            <a:pPr lvl="4"/>
            <a:r>
              <a:t>Brødtekst nivå fem</a:t>
            </a:r>
          </a:p>
        </p:txBody>
      </p:sp>
      <p:sp>
        <p:nvSpPr>
          <p:cNvPr id="24"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itater">
    <p:spTree>
      <p:nvGrpSpPr>
        <p:cNvPr id="1" name=""/>
        <p:cNvGrpSpPr/>
        <p:nvPr/>
      </p:nvGrpSpPr>
      <p:grpSpPr>
        <a:xfrm>
          <a:off x="0" y="0"/>
          <a:ext cx="0" cy="0"/>
          <a:chOff x="0" y="0"/>
          <a:chExt cx="0" cy="0"/>
        </a:xfrm>
      </p:grpSpPr>
      <p:sp>
        <p:nvSpPr>
          <p:cNvPr id="31" name="Brødtekst nivå én…"/>
          <p:cNvSpPr txBox="1">
            <a:spLocks noGrp="1"/>
          </p:cNvSpPr>
          <p:nvPr>
            <p:ph type="body" idx="1"/>
          </p:nvPr>
        </p:nvSpPr>
        <p:spPr>
          <a:xfrm>
            <a:off x="838200" y="637816"/>
            <a:ext cx="10515600" cy="4199656"/>
          </a:xfrm>
          <a:prstGeom prst="rect">
            <a:avLst/>
          </a:prstGeom>
        </p:spPr>
        <p:txBody>
          <a:bodyPr/>
          <a:lstStyle>
            <a:lvl1pPr marL="0" indent="0">
              <a:buSzTx/>
              <a:buFontTx/>
              <a:buNone/>
              <a:defRPr sz="3600"/>
            </a:lvl1pPr>
            <a:lvl2pPr marL="0" indent="457200">
              <a:buSzTx/>
              <a:buFontTx/>
              <a:buNone/>
              <a:defRPr sz="3600"/>
            </a:lvl2pPr>
            <a:lvl3pPr marL="0" indent="914400">
              <a:buSzTx/>
              <a:buFontTx/>
              <a:buNone/>
              <a:defRPr sz="3600"/>
            </a:lvl3pPr>
            <a:lvl4pPr marL="0" indent="1371600">
              <a:buSzTx/>
              <a:buFontTx/>
              <a:buNone/>
              <a:defRPr sz="3600"/>
            </a:lvl4pPr>
            <a:lvl5pPr marL="0" indent="1828800">
              <a:buSzTx/>
              <a:buFontTx/>
              <a:buNone/>
              <a:defRPr sz="36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32" name="Titteltekst"/>
          <p:cNvSpPr txBox="1">
            <a:spLocks noGrp="1"/>
          </p:cNvSpPr>
          <p:nvPr>
            <p:ph type="title"/>
          </p:nvPr>
        </p:nvSpPr>
        <p:spPr>
          <a:xfrm>
            <a:off x="820993" y="4945293"/>
            <a:ext cx="6744930" cy="1325564"/>
          </a:xfrm>
          <a:prstGeom prst="rect">
            <a:avLst/>
          </a:prstGeom>
        </p:spPr>
        <p:txBody>
          <a:bodyPr/>
          <a:lstStyle>
            <a:lvl1pPr>
              <a:defRPr sz="4000" i="1">
                <a:latin typeface="+mj-lt"/>
                <a:ea typeface="+mj-ea"/>
                <a:cs typeface="+mj-cs"/>
                <a:sym typeface="Libre Baskerville"/>
              </a:defRPr>
            </a:lvl1pPr>
          </a:lstStyle>
          <a:p>
            <a:r>
              <a:t>Titteltekst</a:t>
            </a:r>
          </a:p>
        </p:txBody>
      </p:sp>
      <p:sp>
        <p:nvSpPr>
          <p:cNvPr id="33"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akgrunn uklar">
    <p:spTree>
      <p:nvGrpSpPr>
        <p:cNvPr id="1" name=""/>
        <p:cNvGrpSpPr/>
        <p:nvPr/>
      </p:nvGrpSpPr>
      <p:grpSpPr>
        <a:xfrm>
          <a:off x="0" y="0"/>
          <a:ext cx="0" cy="0"/>
          <a:chOff x="0" y="0"/>
          <a:chExt cx="0" cy="0"/>
        </a:xfrm>
      </p:grpSpPr>
      <p:sp>
        <p:nvSpPr>
          <p:cNvPr id="40" name="Titteltekst"/>
          <p:cNvSpPr txBox="1">
            <a:spLocks noGrp="1"/>
          </p:cNvSpPr>
          <p:nvPr>
            <p:ph type="title"/>
          </p:nvPr>
        </p:nvSpPr>
        <p:spPr>
          <a:xfrm>
            <a:off x="831850" y="1709738"/>
            <a:ext cx="10515600" cy="2852737"/>
          </a:xfrm>
          <a:prstGeom prst="rect">
            <a:avLst/>
          </a:prstGeom>
        </p:spPr>
        <p:txBody>
          <a:bodyPr anchor="b"/>
          <a:lstStyle>
            <a:lvl1pPr>
              <a:defRPr sz="6000"/>
            </a:lvl1pPr>
          </a:lstStyle>
          <a:p>
            <a:r>
              <a:t>Titteltekst</a:t>
            </a:r>
          </a:p>
        </p:txBody>
      </p:sp>
      <p:sp>
        <p:nvSpPr>
          <p:cNvPr id="41" name="Brødtekst nivå én…"/>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F0EFEB"/>
                </a:solidFill>
              </a:defRPr>
            </a:lvl1pPr>
            <a:lvl2pPr marL="0" indent="457200">
              <a:buSzTx/>
              <a:buFontTx/>
              <a:buNone/>
              <a:defRPr sz="2400">
                <a:solidFill>
                  <a:srgbClr val="F0EFEB"/>
                </a:solidFill>
              </a:defRPr>
            </a:lvl2pPr>
            <a:lvl3pPr marL="0" indent="914400">
              <a:buSzTx/>
              <a:buFontTx/>
              <a:buNone/>
              <a:defRPr sz="2400">
                <a:solidFill>
                  <a:srgbClr val="F0EFEB"/>
                </a:solidFill>
              </a:defRPr>
            </a:lvl3pPr>
            <a:lvl4pPr marL="0" indent="1371600">
              <a:buSzTx/>
              <a:buFontTx/>
              <a:buNone/>
              <a:defRPr sz="2400">
                <a:solidFill>
                  <a:srgbClr val="F0EFEB"/>
                </a:solidFill>
              </a:defRPr>
            </a:lvl4pPr>
            <a:lvl5pPr marL="0" indent="1828800">
              <a:buSzTx/>
              <a:buFontTx/>
              <a:buNone/>
              <a:defRPr sz="2400">
                <a:solidFill>
                  <a:srgbClr val="F0EFEB"/>
                </a:solidFill>
              </a:defRPr>
            </a:lvl5pPr>
          </a:lstStyle>
          <a:p>
            <a:r>
              <a:t>Brødtekst nivå én</a:t>
            </a:r>
          </a:p>
          <a:p>
            <a:pPr lvl="1"/>
            <a:r>
              <a:t>Brødtekst nivå to</a:t>
            </a:r>
          </a:p>
          <a:p>
            <a:pPr lvl="2"/>
            <a:r>
              <a:t>Brødtekst nivå tre</a:t>
            </a:r>
          </a:p>
          <a:p>
            <a:pPr lvl="3"/>
            <a:r>
              <a:t>Brødtekst nivå fire</a:t>
            </a:r>
          </a:p>
          <a:p>
            <a:pPr lvl="4"/>
            <a:r>
              <a:t>Brødtekst nivå fem</a:t>
            </a:r>
          </a:p>
        </p:txBody>
      </p:sp>
      <p:pic>
        <p:nvPicPr>
          <p:cNvPr id="42" name="Bilde 8" descr="Bilde 8"/>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43"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o innholdsdeler">
    <p:spTree>
      <p:nvGrpSpPr>
        <p:cNvPr id="1" name=""/>
        <p:cNvGrpSpPr/>
        <p:nvPr/>
      </p:nvGrpSpPr>
      <p:grpSpPr>
        <a:xfrm>
          <a:off x="0" y="0"/>
          <a:ext cx="0" cy="0"/>
          <a:chOff x="0" y="0"/>
          <a:chExt cx="0" cy="0"/>
        </a:xfrm>
      </p:grpSpPr>
      <p:sp>
        <p:nvSpPr>
          <p:cNvPr id="50" name="Titteltekst"/>
          <p:cNvSpPr txBox="1">
            <a:spLocks noGrp="1"/>
          </p:cNvSpPr>
          <p:nvPr>
            <p:ph type="title"/>
          </p:nvPr>
        </p:nvSpPr>
        <p:spPr>
          <a:prstGeom prst="rect">
            <a:avLst/>
          </a:prstGeom>
        </p:spPr>
        <p:txBody>
          <a:bodyPr/>
          <a:lstStyle/>
          <a:p>
            <a:r>
              <a:t>Titteltekst</a:t>
            </a:r>
          </a:p>
        </p:txBody>
      </p:sp>
      <p:sp>
        <p:nvSpPr>
          <p:cNvPr id="51" name="Brødtekst nivå én…"/>
          <p:cNvSpPr txBox="1">
            <a:spLocks noGrp="1"/>
          </p:cNvSpPr>
          <p:nvPr>
            <p:ph type="body" sz="half" idx="1"/>
          </p:nvPr>
        </p:nvSpPr>
        <p:spPr>
          <a:xfrm>
            <a:off x="838200" y="1825625"/>
            <a:ext cx="5181600" cy="4351338"/>
          </a:xfrm>
          <a:prstGeom prst="rect">
            <a:avLst/>
          </a:prstGeom>
        </p:spPr>
        <p:txBody>
          <a:bodyPr/>
          <a:lstStyle/>
          <a:p>
            <a:r>
              <a:t>Brødtekst nivå én</a:t>
            </a:r>
          </a:p>
          <a:p>
            <a:pPr lvl="1"/>
            <a:r>
              <a:t>Brødtekst nivå to</a:t>
            </a:r>
          </a:p>
          <a:p>
            <a:pPr lvl="2"/>
            <a:r>
              <a:t>Brødtekst nivå tre</a:t>
            </a:r>
          </a:p>
          <a:p>
            <a:pPr lvl="3"/>
            <a:r>
              <a:t>Brødtekst nivå fire</a:t>
            </a:r>
          </a:p>
          <a:p>
            <a:pPr lvl="4"/>
            <a:r>
              <a:t>Brødtekst nivå fem</a:t>
            </a:r>
          </a:p>
        </p:txBody>
      </p:sp>
      <p:sp>
        <p:nvSpPr>
          <p:cNvPr id="52"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ammenligning">
    <p:spTree>
      <p:nvGrpSpPr>
        <p:cNvPr id="1" name=""/>
        <p:cNvGrpSpPr/>
        <p:nvPr/>
      </p:nvGrpSpPr>
      <p:grpSpPr>
        <a:xfrm>
          <a:off x="0" y="0"/>
          <a:ext cx="0" cy="0"/>
          <a:chOff x="0" y="0"/>
          <a:chExt cx="0" cy="0"/>
        </a:xfrm>
      </p:grpSpPr>
      <p:sp>
        <p:nvSpPr>
          <p:cNvPr id="59" name="Titteltekst"/>
          <p:cNvSpPr txBox="1">
            <a:spLocks noGrp="1"/>
          </p:cNvSpPr>
          <p:nvPr>
            <p:ph type="title"/>
          </p:nvPr>
        </p:nvSpPr>
        <p:spPr>
          <a:xfrm>
            <a:off x="839787" y="365125"/>
            <a:ext cx="10515601" cy="1325563"/>
          </a:xfrm>
          <a:prstGeom prst="rect">
            <a:avLst/>
          </a:prstGeom>
        </p:spPr>
        <p:txBody>
          <a:bodyPr/>
          <a:lstStyle/>
          <a:p>
            <a:r>
              <a:t>Titteltekst</a:t>
            </a:r>
          </a:p>
        </p:txBody>
      </p:sp>
      <p:sp>
        <p:nvSpPr>
          <p:cNvPr id="60" name="Brødtekst nivå én…"/>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Brødtekst nivå én</a:t>
            </a:r>
          </a:p>
          <a:p>
            <a:pPr lvl="1"/>
            <a:r>
              <a:t>Brødtekst nivå to</a:t>
            </a:r>
          </a:p>
          <a:p>
            <a:pPr lvl="2"/>
            <a:r>
              <a:t>Brødtekst nivå tre</a:t>
            </a:r>
          </a:p>
          <a:p>
            <a:pPr lvl="3"/>
            <a:r>
              <a:t>Brødtekst nivå fire</a:t>
            </a:r>
          </a:p>
          <a:p>
            <a:pPr lvl="4"/>
            <a:r>
              <a:t>Brødtekst nivå fem</a:t>
            </a:r>
          </a:p>
        </p:txBody>
      </p:sp>
      <p:sp>
        <p:nvSpPr>
          <p:cNvPr id="61" name="Text Placeholder 4"/>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b="1"/>
            </a:pPr>
            <a:endParaRPr/>
          </a:p>
        </p:txBody>
      </p:sp>
      <p:sp>
        <p:nvSpPr>
          <p:cNvPr id="62"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are tittel">
    <p:spTree>
      <p:nvGrpSpPr>
        <p:cNvPr id="1" name=""/>
        <p:cNvGrpSpPr/>
        <p:nvPr/>
      </p:nvGrpSpPr>
      <p:grpSpPr>
        <a:xfrm>
          <a:off x="0" y="0"/>
          <a:ext cx="0" cy="0"/>
          <a:chOff x="0" y="0"/>
          <a:chExt cx="0" cy="0"/>
        </a:xfrm>
      </p:grpSpPr>
      <p:sp>
        <p:nvSpPr>
          <p:cNvPr id="69" name="Titteltekst"/>
          <p:cNvSpPr txBox="1">
            <a:spLocks noGrp="1"/>
          </p:cNvSpPr>
          <p:nvPr>
            <p:ph type="title"/>
          </p:nvPr>
        </p:nvSpPr>
        <p:spPr>
          <a:prstGeom prst="rect">
            <a:avLst/>
          </a:prstGeom>
        </p:spPr>
        <p:txBody>
          <a:bodyPr/>
          <a:lstStyle/>
          <a:p>
            <a:r>
              <a:t>Titteltekst</a:t>
            </a:r>
          </a:p>
        </p:txBody>
      </p:sp>
      <p:sp>
        <p:nvSpPr>
          <p:cNvPr id="70"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omt">
    <p:spTree>
      <p:nvGrpSpPr>
        <p:cNvPr id="1" name=""/>
        <p:cNvGrpSpPr/>
        <p:nvPr/>
      </p:nvGrpSpPr>
      <p:grpSpPr>
        <a:xfrm>
          <a:off x="0" y="0"/>
          <a:ext cx="0" cy="0"/>
          <a:chOff x="0" y="0"/>
          <a:chExt cx="0" cy="0"/>
        </a:xfrm>
      </p:grpSpPr>
      <p:sp>
        <p:nvSpPr>
          <p:cNvPr id="77"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nnhold med tekst">
    <p:spTree>
      <p:nvGrpSpPr>
        <p:cNvPr id="1" name=""/>
        <p:cNvGrpSpPr/>
        <p:nvPr/>
      </p:nvGrpSpPr>
      <p:grpSpPr>
        <a:xfrm>
          <a:off x="0" y="0"/>
          <a:ext cx="0" cy="0"/>
          <a:chOff x="0" y="0"/>
          <a:chExt cx="0" cy="0"/>
        </a:xfrm>
      </p:grpSpPr>
      <p:sp>
        <p:nvSpPr>
          <p:cNvPr id="84" name="Titteltekst"/>
          <p:cNvSpPr txBox="1">
            <a:spLocks noGrp="1"/>
          </p:cNvSpPr>
          <p:nvPr>
            <p:ph type="title"/>
          </p:nvPr>
        </p:nvSpPr>
        <p:spPr>
          <a:xfrm>
            <a:off x="839787" y="457200"/>
            <a:ext cx="3932239" cy="1600200"/>
          </a:xfrm>
          <a:prstGeom prst="rect">
            <a:avLst/>
          </a:prstGeom>
        </p:spPr>
        <p:txBody>
          <a:bodyPr anchor="b"/>
          <a:lstStyle>
            <a:lvl1pPr>
              <a:defRPr sz="3200"/>
            </a:lvl1pPr>
          </a:lstStyle>
          <a:p>
            <a:r>
              <a:t>Titteltekst</a:t>
            </a:r>
          </a:p>
        </p:txBody>
      </p:sp>
      <p:sp>
        <p:nvSpPr>
          <p:cNvPr id="85" name="Brødtekst nivå én…"/>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86" name="Text Placeholder 3"/>
          <p:cNvSpPr>
            <a:spLocks noGrp="1"/>
          </p:cNvSpPr>
          <p:nvPr>
            <p:ph type="body" sz="quarter" idx="13"/>
          </p:nvPr>
        </p:nvSpPr>
        <p:spPr>
          <a:xfrm>
            <a:off x="839787" y="2057400"/>
            <a:ext cx="3932238" cy="3811588"/>
          </a:xfrm>
          <a:prstGeom prst="rect">
            <a:avLst/>
          </a:prstGeom>
        </p:spPr>
        <p:txBody>
          <a:bodyPr/>
          <a:lstStyle/>
          <a:p>
            <a:pPr marL="0" indent="0">
              <a:buSzTx/>
              <a:buFontTx/>
              <a:buNone/>
              <a:defRPr sz="1600"/>
            </a:pPr>
            <a:endParaRPr/>
          </a:p>
        </p:txBody>
      </p:sp>
      <p:sp>
        <p:nvSpPr>
          <p:cNvPr id="87"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ilde med tekst">
    <p:spTree>
      <p:nvGrpSpPr>
        <p:cNvPr id="1" name=""/>
        <p:cNvGrpSpPr/>
        <p:nvPr/>
      </p:nvGrpSpPr>
      <p:grpSpPr>
        <a:xfrm>
          <a:off x="0" y="0"/>
          <a:ext cx="0" cy="0"/>
          <a:chOff x="0" y="0"/>
          <a:chExt cx="0" cy="0"/>
        </a:xfrm>
      </p:grpSpPr>
      <p:sp>
        <p:nvSpPr>
          <p:cNvPr id="94" name="Titteltekst"/>
          <p:cNvSpPr txBox="1">
            <a:spLocks noGrp="1"/>
          </p:cNvSpPr>
          <p:nvPr>
            <p:ph type="title"/>
          </p:nvPr>
        </p:nvSpPr>
        <p:spPr>
          <a:xfrm>
            <a:off x="839787" y="457200"/>
            <a:ext cx="3932239" cy="1600200"/>
          </a:xfrm>
          <a:prstGeom prst="rect">
            <a:avLst/>
          </a:prstGeom>
        </p:spPr>
        <p:txBody>
          <a:bodyPr anchor="b"/>
          <a:lstStyle>
            <a:lvl1pPr>
              <a:defRPr sz="3200"/>
            </a:lvl1pPr>
          </a:lstStyle>
          <a:p>
            <a:r>
              <a:t>Titteltekst</a:t>
            </a:r>
          </a:p>
        </p:txBody>
      </p:sp>
      <p:sp>
        <p:nvSpPr>
          <p:cNvPr id="95" name="Picture Placeholder 2"/>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96" name="Brødtekst nivå én…"/>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97"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ktangel 6"/>
          <p:cNvSpPr/>
          <p:nvPr/>
        </p:nvSpPr>
        <p:spPr>
          <a:xfrm>
            <a:off x="8699090" y="136525"/>
            <a:ext cx="3261853" cy="1884004"/>
          </a:xfrm>
          <a:prstGeom prst="rect">
            <a:avLst/>
          </a:prstGeom>
          <a:blipFill>
            <a:blip r:embed="rId12"/>
            <a:stretch>
              <a:fillRect/>
            </a:stretch>
          </a:blipFill>
          <a:ln w="12700">
            <a:miter lim="400000"/>
          </a:ln>
        </p:spPr>
        <p:txBody>
          <a:bodyPr lIns="45719" rIns="45719" anchor="ctr"/>
          <a:lstStyle/>
          <a:p>
            <a:pPr algn="ctr">
              <a:defRPr>
                <a:solidFill>
                  <a:srgbClr val="EBE9E4"/>
                </a:solidFill>
              </a:defRPr>
            </a:pPr>
            <a:endParaRPr/>
          </a:p>
        </p:txBody>
      </p:sp>
      <p:sp>
        <p:nvSpPr>
          <p:cNvPr id="3" name="Tittelteks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Titteltekst</a:t>
            </a:r>
          </a:p>
        </p:txBody>
      </p:sp>
      <p:sp>
        <p:nvSpPr>
          <p:cNvPr id="4" name="Brødtekst nivå én…"/>
          <p:cNvSpPr txBox="1">
            <a:spLocks noGrp="1"/>
          </p:cNvSpPr>
          <p:nvPr>
            <p:ph type="body" idx="1"/>
          </p:nvPr>
        </p:nvSpPr>
        <p:spPr>
          <a:xfrm>
            <a:off x="609600" y="1600200"/>
            <a:ext cx="10972800" cy="4525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Brødtekst nivå én</a:t>
            </a:r>
          </a:p>
          <a:p>
            <a:pPr lvl="1"/>
            <a:r>
              <a:t>Brødtekst nivå to</a:t>
            </a:r>
          </a:p>
          <a:p>
            <a:pPr lvl="2"/>
            <a:r>
              <a:t>Brødtekst nivå tre</a:t>
            </a:r>
          </a:p>
          <a:p>
            <a:pPr lvl="3"/>
            <a:r>
              <a:t>Brødtekst nivå fire</a:t>
            </a:r>
          </a:p>
          <a:p>
            <a:pPr lvl="4"/>
            <a:r>
              <a:t>Brødtekst nivå fem</a:t>
            </a:r>
          </a:p>
        </p:txBody>
      </p:sp>
      <p:sp>
        <p:nvSpPr>
          <p:cNvPr id="5" name="Lysbildenummer"/>
          <p:cNvSpPr txBox="1">
            <a:spLocks noGrp="1"/>
          </p:cNvSpPr>
          <p:nvPr>
            <p:ph type="sldNum" sz="quarter" idx="2"/>
          </p:nvPr>
        </p:nvSpPr>
        <p:spPr>
          <a:xfrm>
            <a:off x="11164902" y="6404292"/>
            <a:ext cx="188898" cy="269241"/>
          </a:xfrm>
          <a:prstGeom prst="rect">
            <a:avLst/>
          </a:prstGeom>
          <a:ln w="12700">
            <a:miter lim="400000"/>
          </a:ln>
        </p:spPr>
        <p:txBody>
          <a:bodyPr wrap="none" lIns="45719" rIns="45719" anchor="ctr">
            <a:spAutoFit/>
          </a:bodyPr>
          <a:lstStyle>
            <a:lvl1pPr algn="r">
              <a:defRPr sz="1200">
                <a:solidFill>
                  <a:srgbClr val="F0EFEB"/>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EBE9E4"/>
          </a:solidFill>
          <a:uFillTx/>
          <a:latin typeface="League Spartan"/>
          <a:ea typeface="League Spartan"/>
          <a:cs typeface="League Spartan"/>
          <a:sym typeface="League Spartan"/>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EBE9E4"/>
          </a:solidFill>
          <a:uFillTx/>
          <a:latin typeface="League Spartan"/>
          <a:ea typeface="League Spartan"/>
          <a:cs typeface="League Spartan"/>
          <a:sym typeface="League Spartan"/>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EBE9E4"/>
          </a:solidFill>
          <a:uFillTx/>
          <a:latin typeface="League Spartan"/>
          <a:ea typeface="League Spartan"/>
          <a:cs typeface="League Spartan"/>
          <a:sym typeface="League Spartan"/>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EBE9E4"/>
          </a:solidFill>
          <a:uFillTx/>
          <a:latin typeface="League Spartan"/>
          <a:ea typeface="League Spartan"/>
          <a:cs typeface="League Spartan"/>
          <a:sym typeface="League Spartan"/>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EBE9E4"/>
          </a:solidFill>
          <a:uFillTx/>
          <a:latin typeface="League Spartan"/>
          <a:ea typeface="League Spartan"/>
          <a:cs typeface="League Spartan"/>
          <a:sym typeface="League Spartan"/>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EBE9E4"/>
          </a:solidFill>
          <a:uFillTx/>
          <a:latin typeface="League Spartan"/>
          <a:ea typeface="League Spartan"/>
          <a:cs typeface="League Spartan"/>
          <a:sym typeface="League Spartan"/>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EBE9E4"/>
          </a:solidFill>
          <a:uFillTx/>
          <a:latin typeface="League Spartan"/>
          <a:ea typeface="League Spartan"/>
          <a:cs typeface="League Spartan"/>
          <a:sym typeface="League Spartan"/>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EBE9E4"/>
          </a:solidFill>
          <a:uFillTx/>
          <a:latin typeface="League Spartan"/>
          <a:ea typeface="League Spartan"/>
          <a:cs typeface="League Spartan"/>
          <a:sym typeface="League Spartan"/>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EBE9E4"/>
          </a:solidFill>
          <a:uFillTx/>
          <a:latin typeface="League Spartan"/>
          <a:ea typeface="League Spartan"/>
          <a:cs typeface="League Spartan"/>
          <a:sym typeface="League Spartan"/>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EBE9E4"/>
          </a:solidFill>
          <a:uFillTx/>
          <a:latin typeface="+mj-lt"/>
          <a:ea typeface="+mj-ea"/>
          <a:cs typeface="+mj-cs"/>
          <a:sym typeface="Libre Baskerville"/>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EBE9E4"/>
          </a:solidFill>
          <a:uFillTx/>
          <a:latin typeface="+mj-lt"/>
          <a:ea typeface="+mj-ea"/>
          <a:cs typeface="+mj-cs"/>
          <a:sym typeface="Libre Baskerville"/>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EBE9E4"/>
          </a:solidFill>
          <a:uFillTx/>
          <a:latin typeface="+mj-lt"/>
          <a:ea typeface="+mj-ea"/>
          <a:cs typeface="+mj-cs"/>
          <a:sym typeface="Libre Baskerville"/>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EBE9E4"/>
          </a:solidFill>
          <a:uFillTx/>
          <a:latin typeface="+mj-lt"/>
          <a:ea typeface="+mj-ea"/>
          <a:cs typeface="+mj-cs"/>
          <a:sym typeface="Libre Baskerville"/>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EBE9E4"/>
          </a:solidFill>
          <a:uFillTx/>
          <a:latin typeface="+mj-lt"/>
          <a:ea typeface="+mj-ea"/>
          <a:cs typeface="+mj-cs"/>
          <a:sym typeface="Libre Baskerville"/>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EBE9E4"/>
          </a:solidFill>
          <a:uFillTx/>
          <a:latin typeface="+mj-lt"/>
          <a:ea typeface="+mj-ea"/>
          <a:cs typeface="+mj-cs"/>
          <a:sym typeface="Libre Baskerville"/>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EBE9E4"/>
          </a:solidFill>
          <a:uFillTx/>
          <a:latin typeface="+mj-lt"/>
          <a:ea typeface="+mj-ea"/>
          <a:cs typeface="+mj-cs"/>
          <a:sym typeface="Libre Baskerville"/>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EBE9E4"/>
          </a:solidFill>
          <a:uFillTx/>
          <a:latin typeface="+mj-lt"/>
          <a:ea typeface="+mj-ea"/>
          <a:cs typeface="+mj-cs"/>
          <a:sym typeface="Libre Baskerville"/>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EBE9E4"/>
          </a:solidFill>
          <a:uFillTx/>
          <a:latin typeface="+mj-lt"/>
          <a:ea typeface="+mj-ea"/>
          <a:cs typeface="+mj-cs"/>
          <a:sym typeface="Libre Baskerville"/>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Libre Baskerville"/>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Libre Baskerville"/>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Libre Baskerville"/>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Libre Baskerville"/>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Libre Baskerville"/>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Libre Baskerville"/>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Libre Baskerville"/>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Libre Baskerville"/>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Libre Baskervill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ittel 1"/>
          <p:cNvSpPr txBox="1">
            <a:spLocks noGrp="1"/>
          </p:cNvSpPr>
          <p:nvPr>
            <p:ph type="title"/>
          </p:nvPr>
        </p:nvSpPr>
        <p:spPr>
          <a:xfrm>
            <a:off x="838200" y="365125"/>
            <a:ext cx="8261554" cy="1325563"/>
          </a:xfrm>
          <a:prstGeom prst="rect">
            <a:avLst/>
          </a:prstGeom>
        </p:spPr>
        <p:txBody>
          <a:bodyPr/>
          <a:lstStyle/>
          <a:p>
            <a:endParaRPr/>
          </a:p>
        </p:txBody>
      </p:sp>
      <p:sp>
        <p:nvSpPr>
          <p:cNvPr id="107" name="Plassholder for innhold 2"/>
          <p:cNvSpPr txBox="1">
            <a:spLocks noGrp="1"/>
          </p:cNvSpPr>
          <p:nvPr>
            <p:ph type="body" idx="1"/>
          </p:nvPr>
        </p:nvSpPr>
        <p:spPr>
          <a:prstGeom prst="rect">
            <a:avLst/>
          </a:prstGeom>
        </p:spPr>
        <p:txBody>
          <a:bodyPr/>
          <a:lstStyle/>
          <a:p>
            <a:endParaRPr/>
          </a:p>
        </p:txBody>
      </p:sp>
      <p:pic>
        <p:nvPicPr>
          <p:cNvPr id="108" name="Bilde 3" descr="Bilde 3"/>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09" name="Bilde 4" descr="Bilde 4"/>
          <p:cNvPicPr>
            <a:picLocks noChangeAspect="1"/>
          </p:cNvPicPr>
          <p:nvPr/>
        </p:nvPicPr>
        <p:blipFill>
          <a:blip r:embed="rId3"/>
          <a:stretch>
            <a:fillRect/>
          </a:stretch>
        </p:blipFill>
        <p:spPr>
          <a:xfrm>
            <a:off x="0" y="37446"/>
            <a:ext cx="12192000" cy="6858001"/>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IMG_0545.JPG" descr="IMG_0545.JPG"/>
          <p:cNvPicPr>
            <a:picLocks noChangeAspect="1"/>
          </p:cNvPicPr>
          <p:nvPr/>
        </p:nvPicPr>
        <p:blipFill>
          <a:blip r:embed="rId2"/>
          <a:stretch>
            <a:fillRect/>
          </a:stretch>
        </p:blipFill>
        <p:spPr>
          <a:xfrm>
            <a:off x="434426" y="757921"/>
            <a:ext cx="9150403" cy="5147102"/>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 name="IMG_0669.JPG" descr="IMG_0669.JPG"/>
          <p:cNvPicPr>
            <a:picLocks noChangeAspect="1"/>
          </p:cNvPicPr>
          <p:nvPr/>
        </p:nvPicPr>
        <p:blipFill>
          <a:blip r:embed="rId2"/>
          <a:stretch>
            <a:fillRect/>
          </a:stretch>
        </p:blipFill>
        <p:spPr>
          <a:xfrm>
            <a:off x="901334" y="953587"/>
            <a:ext cx="8801466" cy="4950826"/>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ktangel"/>
          <p:cNvSpPr/>
          <p:nvPr/>
        </p:nvSpPr>
        <p:spPr>
          <a:xfrm>
            <a:off x="9626599" y="215621"/>
            <a:ext cx="1845619" cy="1725812"/>
          </a:xfrm>
          <a:prstGeom prst="rect">
            <a:avLst/>
          </a:prstGeom>
          <a:solidFill>
            <a:srgbClr val="000000"/>
          </a:solidFill>
          <a:ln w="12700">
            <a:solidFill>
              <a:schemeClr val="accent1"/>
            </a:solidFill>
            <a:miter/>
          </a:ln>
        </p:spPr>
        <p:txBody>
          <a:bodyPr lIns="45719" rIns="45719" anchor="ctr"/>
          <a:lstStyle/>
          <a:p>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Helleren_jossingfjord_fra_sorvest_id_34551.jpeg" descr="Helleren_jossingfjord_fra_sorvest_id_34551.jpeg"/>
          <p:cNvPicPr>
            <a:picLocks noChangeAspect="1"/>
          </p:cNvPicPr>
          <p:nvPr/>
        </p:nvPicPr>
        <p:blipFill>
          <a:blip r:embed="rId2"/>
          <a:stretch>
            <a:fillRect/>
          </a:stretch>
        </p:blipFill>
        <p:spPr>
          <a:xfrm>
            <a:off x="458333" y="0"/>
            <a:ext cx="8209078" cy="6858000"/>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maxresdefault.jpeg" descr="maxresdefault.jpeg"/>
          <p:cNvPicPr>
            <a:picLocks noChangeAspect="1"/>
          </p:cNvPicPr>
          <p:nvPr/>
        </p:nvPicPr>
        <p:blipFill>
          <a:blip r:embed="rId2"/>
          <a:srcRect l="2971" r="2971"/>
          <a:stretch>
            <a:fillRect/>
          </a:stretch>
        </p:blipFill>
        <p:spPr>
          <a:xfrm>
            <a:off x="494539" y="319475"/>
            <a:ext cx="9131975" cy="5461333"/>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Rektangel"/>
          <p:cNvSpPr/>
          <p:nvPr/>
        </p:nvSpPr>
        <p:spPr>
          <a:xfrm>
            <a:off x="9626600" y="215621"/>
            <a:ext cx="1845618" cy="1725812"/>
          </a:xfrm>
          <a:prstGeom prst="rect">
            <a:avLst/>
          </a:prstGeom>
          <a:solidFill>
            <a:srgbClr val="000000"/>
          </a:solidFill>
          <a:ln w="12700">
            <a:solidFill>
              <a:schemeClr val="accent1"/>
            </a:solidFill>
            <a:miter/>
          </a:ln>
        </p:spPr>
        <p:txBody>
          <a:bodyPr lIns="45719" rIns="45719" anchor="ctr"/>
          <a:lstStyle/>
          <a:p>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Plassholder for innhold 8"/>
          <p:cNvSpPr txBox="1">
            <a:spLocks noGrp="1"/>
          </p:cNvSpPr>
          <p:nvPr>
            <p:ph type="body" idx="1"/>
          </p:nvPr>
        </p:nvSpPr>
        <p:spPr>
          <a:xfrm>
            <a:off x="1648932" y="540134"/>
            <a:ext cx="8894136" cy="5777732"/>
          </a:xfrm>
          <a:prstGeom prst="rect">
            <a:avLst/>
          </a:prstGeom>
        </p:spPr>
        <p:txBody>
          <a:bodyPr/>
          <a:lstStyle/>
          <a:p>
            <a:pPr>
              <a:defRPr sz="3200"/>
            </a:pPr>
            <a:endParaRPr/>
          </a:p>
          <a:p>
            <a:pPr>
              <a:defRPr sz="3200"/>
            </a:pPr>
            <a:endParaRPr/>
          </a:p>
          <a:p>
            <a:pPr>
              <a:defRPr sz="3200"/>
            </a:pPr>
            <a:endParaRPr/>
          </a:p>
          <a:p>
            <a:pPr>
              <a:defRPr sz="3200"/>
            </a:pPr>
            <a:endParaRPr/>
          </a:p>
          <a:p>
            <a:pPr>
              <a:defRPr sz="4400"/>
            </a:pPr>
            <a:r>
              <a:t>Dere er jordens salt!</a:t>
            </a:r>
          </a:p>
          <a:p>
            <a:pPr>
              <a:defRPr sz="3200" i="1"/>
            </a:pPr>
            <a:endParaRPr/>
          </a:p>
          <a:p>
            <a:pPr>
              <a:defRPr sz="2400" i="1"/>
            </a:pPr>
            <a:r>
              <a:t>Jesus i Matteus 5, 13</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ssholder for innhold 8"/>
          <p:cNvSpPr txBox="1">
            <a:spLocks noGrp="1"/>
          </p:cNvSpPr>
          <p:nvPr>
            <p:ph type="body" sz="half" idx="1"/>
          </p:nvPr>
        </p:nvSpPr>
        <p:spPr>
          <a:xfrm>
            <a:off x="1206497" y="2250716"/>
            <a:ext cx="10504121" cy="3000947"/>
          </a:xfrm>
          <a:prstGeom prst="rect">
            <a:avLst/>
          </a:prstGeom>
        </p:spPr>
        <p:txBody>
          <a:bodyPr/>
          <a:lstStyle/>
          <a:p>
            <a:pPr>
              <a:defRPr sz="3200"/>
            </a:pPr>
            <a:r>
              <a:t>Må Kristus, ved troen bo i dere hjerter og dere stå rotfestet og grunnfestet i kjærlighet</a:t>
            </a:r>
            <a:r>
              <a:rPr>
                <a:solidFill>
                  <a:srgbClr val="FFFF00"/>
                </a:solidFill>
              </a:rPr>
              <a:t> </a:t>
            </a:r>
          </a:p>
          <a:p>
            <a:pPr>
              <a:defRPr sz="2800" i="1"/>
            </a:pPr>
            <a:endParaRPr>
              <a:solidFill>
                <a:srgbClr val="FFFF00"/>
              </a:solidFill>
            </a:endParaRPr>
          </a:p>
          <a:p>
            <a:pPr>
              <a:defRPr sz="2800" i="1"/>
            </a:pPr>
            <a:r>
              <a:t>Paulus i Ef. 3, 17</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Jesus vandret nå omkring i alle byene og landsbyene. Han underviste i synagogene deres, forkynte evangeliet om riket og helbredet all sykdom og plage. Og da han så folkemengdene, fikk han inderlig medfølelse med dem, for de var forkomne og hjelpeløse, som sauer uten gjeter.…"/>
          <p:cNvSpPr txBox="1"/>
          <p:nvPr/>
        </p:nvSpPr>
        <p:spPr>
          <a:xfrm>
            <a:off x="1000020" y="1846579"/>
            <a:ext cx="10191959" cy="4447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914400">
              <a:lnSpc>
                <a:spcPct val="90000"/>
              </a:lnSpc>
              <a:spcBef>
                <a:spcPts val="1000"/>
              </a:spcBef>
              <a:defRPr sz="3200">
                <a:solidFill>
                  <a:srgbClr val="FFFFFF"/>
                </a:solidFill>
              </a:defRPr>
            </a:pPr>
            <a:r>
              <a:t>Jesus vandret nå omkring i alle byene og landsbyene. Han underviste i synagogene deres, forkynte evangeliet om riket og helbredet all sykdom og plage. </a:t>
            </a:r>
            <a:r>
              <a:rPr>
                <a:solidFill>
                  <a:srgbClr val="FFFB00"/>
                </a:solidFill>
              </a:rPr>
              <a:t>Og da han så folkemengdene, fikk han inderlig medfølelse med dem, for de var forkomne og hjelpeløse, som sauer uten gjeter.</a:t>
            </a:r>
          </a:p>
          <a:p>
            <a:pPr defTabSz="914400">
              <a:lnSpc>
                <a:spcPct val="90000"/>
              </a:lnSpc>
              <a:spcBef>
                <a:spcPts val="1000"/>
              </a:spcBef>
              <a:defRPr sz="3200">
                <a:solidFill>
                  <a:srgbClr val="FFFFFF"/>
                </a:solidFill>
              </a:defRPr>
            </a:pPr>
            <a:endParaRPr>
              <a:solidFill>
                <a:srgbClr val="FFFB00"/>
              </a:solidFill>
            </a:endParaRPr>
          </a:p>
          <a:p>
            <a:pPr defTabSz="914400">
              <a:lnSpc>
                <a:spcPct val="90000"/>
              </a:lnSpc>
              <a:spcBef>
                <a:spcPts val="1000"/>
              </a:spcBef>
              <a:defRPr sz="2800" i="1">
                <a:solidFill>
                  <a:srgbClr val="FFFFFF"/>
                </a:solidFill>
              </a:defRPr>
            </a:pPr>
            <a:r>
              <a:t>Matteus 9, 35-36</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Rektangel"/>
          <p:cNvSpPr/>
          <p:nvPr/>
        </p:nvSpPr>
        <p:spPr>
          <a:xfrm>
            <a:off x="9626600" y="215621"/>
            <a:ext cx="1845618" cy="1725812"/>
          </a:xfrm>
          <a:prstGeom prst="rect">
            <a:avLst/>
          </a:prstGeom>
          <a:solidFill>
            <a:srgbClr val="000000"/>
          </a:solidFill>
          <a:ln w="12700">
            <a:solidFill>
              <a:schemeClr val="accent1"/>
            </a:solidFill>
            <a:miter/>
          </a:ln>
        </p:spPr>
        <p:txBody>
          <a:bodyPr lIns="45719" rIns="45719" anchor="ctr"/>
          <a:lstStyle/>
          <a:p>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Han ligner et menneske som skulle bygge et hus, og som gravde dypt og la grunnmuren på fjell. Da flommen kom, brøt elven mot huset, men kunne ikke rokke det, for det var godt bygd. Men den som hører og ikke gjør etter det, ligner et menneske som bygde huset på bakken, uten grunnmur. Da elven brøt mot huset, falt det sammen med en gang og ble fullstendig ødelagt.»…"/>
          <p:cNvSpPr txBox="1"/>
          <p:nvPr/>
        </p:nvSpPr>
        <p:spPr>
          <a:xfrm>
            <a:off x="1107824" y="1694179"/>
            <a:ext cx="10660321" cy="4251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914400">
              <a:lnSpc>
                <a:spcPct val="90000"/>
              </a:lnSpc>
              <a:spcBef>
                <a:spcPts val="1000"/>
              </a:spcBef>
              <a:defRPr sz="3200">
                <a:solidFill>
                  <a:srgbClr val="EBE9E4"/>
                </a:solidFill>
              </a:defRPr>
            </a:pPr>
            <a:r>
              <a:t>Han ligner et menneske som skulle bygge et hus, og som </a:t>
            </a:r>
            <a:r>
              <a:rPr>
                <a:solidFill>
                  <a:srgbClr val="FFFB00"/>
                </a:solidFill>
              </a:rPr>
              <a:t>gravde dypt</a:t>
            </a:r>
            <a:r>
              <a:t> og la grunnmuren på fjell. Da flommen kom, brøt elven mot huset, men kunne ikke rokke det, for det var godt bygd. Men den som hører og ikke gjør etter det, ligner et menneske som bygde huset på bakken, </a:t>
            </a:r>
            <a:r>
              <a:rPr>
                <a:solidFill>
                  <a:srgbClr val="FFFB00"/>
                </a:solidFill>
              </a:rPr>
              <a:t>uten grunnmur.</a:t>
            </a:r>
            <a:r>
              <a:t> Da elven brøt mot huset, falt det sammen med en gang og ble fullstendig ødelagt.»</a:t>
            </a:r>
          </a:p>
          <a:p>
            <a:pPr defTabSz="914400">
              <a:lnSpc>
                <a:spcPct val="90000"/>
              </a:lnSpc>
              <a:spcBef>
                <a:spcPts val="1000"/>
              </a:spcBef>
              <a:defRPr sz="3200">
                <a:solidFill>
                  <a:srgbClr val="EBE9E4"/>
                </a:solidFill>
              </a:defRPr>
            </a:pPr>
            <a:endParaRPr/>
          </a:p>
          <a:p>
            <a:pPr defTabSz="914400">
              <a:lnSpc>
                <a:spcPct val="90000"/>
              </a:lnSpc>
              <a:spcBef>
                <a:spcPts val="1000"/>
              </a:spcBef>
              <a:defRPr sz="2800" i="1">
                <a:solidFill>
                  <a:srgbClr val="EBE9E4"/>
                </a:solidFill>
              </a:defRPr>
            </a:pPr>
            <a:r>
              <a:t>Lukas 6, 48-49</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En gang BAR jeg troen! Holdt den fast med anspent hånd! Viste den frem som noe jeg eide! Talte om den som en sak. Inntil jeg mistet grepet,- og skjønte at…"/>
          <p:cNvSpPr txBox="1"/>
          <p:nvPr/>
        </p:nvSpPr>
        <p:spPr>
          <a:xfrm>
            <a:off x="1102397" y="1931085"/>
            <a:ext cx="10313602" cy="4505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914400">
              <a:lnSpc>
                <a:spcPct val="90000"/>
              </a:lnSpc>
              <a:defRPr sz="3200">
                <a:solidFill>
                  <a:srgbClr val="EBE9E4"/>
                </a:solidFill>
              </a:defRPr>
            </a:pPr>
            <a:r>
              <a:t>En gang BAR jeg troen! Holdt den fast med anspent hånd! Viste den frem som noe jeg eide! Talte om den som en sak. Inntil jeg mistet grepet,- og skjønte at </a:t>
            </a:r>
          </a:p>
          <a:p>
            <a:pPr defTabSz="914400">
              <a:lnSpc>
                <a:spcPct val="90000"/>
              </a:lnSpc>
              <a:defRPr sz="3200">
                <a:solidFill>
                  <a:srgbClr val="EBE9E4"/>
                </a:solidFill>
              </a:defRPr>
            </a:pPr>
            <a:r>
              <a:t>å tro er ikke å mene - men å leve i Guds mening! </a:t>
            </a:r>
          </a:p>
          <a:p>
            <a:pPr defTabSz="914400">
              <a:lnSpc>
                <a:spcPct val="90000"/>
              </a:lnSpc>
              <a:defRPr sz="3200">
                <a:solidFill>
                  <a:srgbClr val="EBE9E4"/>
                </a:solidFill>
              </a:defRPr>
            </a:pPr>
            <a:r>
              <a:t>å tro er ikke å ha funnet,- men å være funnet av Kristus!</a:t>
            </a:r>
          </a:p>
          <a:p>
            <a:pPr defTabSz="914400">
              <a:lnSpc>
                <a:spcPct val="90000"/>
              </a:lnSpc>
              <a:spcBef>
                <a:spcPts val="1000"/>
              </a:spcBef>
              <a:defRPr sz="3200">
                <a:solidFill>
                  <a:srgbClr val="EBE9E4"/>
                </a:solidFill>
              </a:defRPr>
            </a:pPr>
            <a:endParaRPr/>
          </a:p>
          <a:p>
            <a:pPr defTabSz="914400">
              <a:lnSpc>
                <a:spcPct val="90000"/>
              </a:lnSpc>
              <a:spcBef>
                <a:spcPts val="1000"/>
              </a:spcBef>
              <a:defRPr sz="3200">
                <a:solidFill>
                  <a:srgbClr val="EBE9E4"/>
                </a:solidFill>
              </a:defRPr>
            </a:pPr>
            <a:r>
              <a:t>En gang bar jeg troen! – Nå bærer troen meg!</a:t>
            </a:r>
          </a:p>
          <a:p>
            <a:pPr defTabSz="914400">
              <a:lnSpc>
                <a:spcPct val="90000"/>
              </a:lnSpc>
              <a:spcBef>
                <a:spcPts val="1000"/>
              </a:spcBef>
              <a:defRPr sz="3200">
                <a:solidFill>
                  <a:srgbClr val="EBE9E4"/>
                </a:solidFill>
              </a:defRPr>
            </a:pPr>
            <a:endParaRPr/>
          </a:p>
          <a:p>
            <a:pPr defTabSz="914400">
              <a:lnSpc>
                <a:spcPct val="90000"/>
              </a:lnSpc>
              <a:spcBef>
                <a:spcPts val="1000"/>
              </a:spcBef>
              <a:defRPr sz="2800" i="1">
                <a:solidFill>
                  <a:srgbClr val="EBE9E4"/>
                </a:solidFill>
              </a:defRPr>
            </a:pPr>
            <a:r>
              <a:t>Karsten Isachsen</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IMG_1713.jpeg" descr="IMG_1713.jpeg"/>
          <p:cNvPicPr>
            <a:picLocks noChangeAspect="1"/>
          </p:cNvPicPr>
          <p:nvPr/>
        </p:nvPicPr>
        <p:blipFill>
          <a:blip r:embed="rId2"/>
          <a:srcRect l="18857" r="6107"/>
          <a:stretch>
            <a:fillRect/>
          </a:stretch>
        </p:blipFill>
        <p:spPr>
          <a:xfrm>
            <a:off x="746918" y="386357"/>
            <a:ext cx="8120376" cy="6085099"/>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Plassholder for innhold 8"/>
          <p:cNvSpPr txBox="1">
            <a:spLocks noGrp="1"/>
          </p:cNvSpPr>
          <p:nvPr>
            <p:ph type="body" idx="1"/>
          </p:nvPr>
        </p:nvSpPr>
        <p:spPr>
          <a:xfrm>
            <a:off x="838199" y="637816"/>
            <a:ext cx="8894135" cy="5777732"/>
          </a:xfrm>
          <a:prstGeom prst="rect">
            <a:avLst/>
          </a:prstGeom>
        </p:spPr>
        <p:txBody>
          <a:bodyPr/>
          <a:lstStyle/>
          <a:p>
            <a:pPr>
              <a:defRPr sz="3200"/>
            </a:pPr>
            <a:endParaRPr/>
          </a:p>
          <a:p>
            <a:pPr>
              <a:defRPr sz="3200"/>
            </a:pPr>
            <a:endParaRPr/>
          </a:p>
          <a:p>
            <a:pPr>
              <a:defRPr sz="2400">
                <a:solidFill>
                  <a:srgbClr val="F0EFEB"/>
                </a:solidFill>
              </a:defRPr>
            </a:pPr>
            <a:endParaRPr/>
          </a:p>
          <a:p>
            <a:pPr>
              <a:defRPr sz="3200">
                <a:solidFill>
                  <a:srgbClr val="F0EFEB"/>
                </a:solidFill>
              </a:defRPr>
            </a:pPr>
            <a:r>
              <a:t>Hver den som hører disse mine ord og </a:t>
            </a:r>
            <a:r>
              <a:rPr>
                <a:solidFill>
                  <a:srgbClr val="FFFB00"/>
                </a:solidFill>
              </a:rPr>
              <a:t>gjør</a:t>
            </a:r>
            <a:r>
              <a:t> det de sier, ligner en klok mann som bygde huset sitt på fjell.</a:t>
            </a:r>
          </a:p>
          <a:p>
            <a:pPr>
              <a:defRPr sz="3200">
                <a:solidFill>
                  <a:srgbClr val="F0EFEB"/>
                </a:solidFill>
              </a:defRPr>
            </a:pPr>
            <a:endParaRPr/>
          </a:p>
          <a:p>
            <a:pPr>
              <a:defRPr sz="2800" i="1"/>
            </a:pPr>
            <a:r>
              <a:t>Matteus. 7, 24 </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Er det min tro som skal bære alt dette?…"/>
          <p:cNvSpPr txBox="1"/>
          <p:nvPr/>
        </p:nvSpPr>
        <p:spPr>
          <a:xfrm>
            <a:off x="1267899" y="2291080"/>
            <a:ext cx="7219117" cy="1488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3200">
                <a:solidFill>
                  <a:srgbClr val="FFFFFF"/>
                </a:solidFill>
              </a:defRPr>
            </a:pPr>
            <a:r>
              <a:t>Er det min tro som skal bære alt dette?</a:t>
            </a:r>
          </a:p>
          <a:p>
            <a:pPr>
              <a:defRPr sz="3200">
                <a:solidFill>
                  <a:srgbClr val="FFFFFF"/>
                </a:solidFill>
              </a:defRPr>
            </a:pPr>
            <a:endParaRPr/>
          </a:p>
          <a:p>
            <a:pPr>
              <a:defRPr sz="2800" i="1">
                <a:solidFill>
                  <a:srgbClr val="FFFFFF"/>
                </a:solidFill>
              </a:defRPr>
            </a:pPr>
            <a:r>
              <a:t>Lars-Gørans hode</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Da Jesus hadde fått vineddiken, sa han: Det er fullbrakt! Så bøyde han hodet og utåndet.…"/>
          <p:cNvSpPr txBox="1"/>
          <p:nvPr/>
        </p:nvSpPr>
        <p:spPr>
          <a:xfrm>
            <a:off x="1191052" y="2906369"/>
            <a:ext cx="10791665" cy="19610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3200">
                <a:solidFill>
                  <a:srgbClr val="FFFFFF"/>
                </a:solidFill>
                <a:latin typeface="Helvetica Neue"/>
                <a:ea typeface="Helvetica Neue"/>
                <a:cs typeface="Helvetica Neue"/>
                <a:sym typeface="Helvetica Neue"/>
              </a:defRPr>
            </a:pPr>
            <a:r>
              <a:t>Da Jesus hadde fått vineddiken, sa han: Det er </a:t>
            </a:r>
            <a:r>
              <a:rPr>
                <a:solidFill>
                  <a:srgbClr val="FFFB00"/>
                </a:solidFill>
              </a:rPr>
              <a:t>fullbrakt!</a:t>
            </a:r>
            <a:r>
              <a:t> Så bøyde han hodet og utåndet.</a:t>
            </a:r>
          </a:p>
          <a:p>
            <a:pPr>
              <a:defRPr sz="3200">
                <a:solidFill>
                  <a:srgbClr val="FFFFFF"/>
                </a:solidFill>
                <a:latin typeface="Helvetica Neue"/>
                <a:ea typeface="Helvetica Neue"/>
                <a:cs typeface="Helvetica Neue"/>
                <a:sym typeface="Helvetica Neue"/>
              </a:defRPr>
            </a:pPr>
            <a:endParaRPr/>
          </a:p>
          <a:p>
            <a:pPr>
              <a:defRPr sz="2800" i="1">
                <a:solidFill>
                  <a:srgbClr val="FFFFFF"/>
                </a:solidFill>
                <a:latin typeface="Helvetica Neue"/>
                <a:ea typeface="Helvetica Neue"/>
                <a:cs typeface="Helvetica Neue"/>
                <a:sym typeface="Helvetica Neue"/>
              </a:defRPr>
            </a:pPr>
            <a:r>
              <a:t>Johannes 19, 30</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å tro er ikke å ha funnet,- men å være funnet av Kristus!…"/>
          <p:cNvSpPr txBox="1"/>
          <p:nvPr/>
        </p:nvSpPr>
        <p:spPr>
          <a:xfrm>
            <a:off x="1102397" y="1931085"/>
            <a:ext cx="10313602" cy="2768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914400">
              <a:lnSpc>
                <a:spcPct val="90000"/>
              </a:lnSpc>
              <a:defRPr sz="3200">
                <a:solidFill>
                  <a:srgbClr val="EBE9E4"/>
                </a:solidFill>
              </a:defRPr>
            </a:pPr>
            <a:r>
              <a:t>å tro er ikke å ha funnet,- men å være funnet av Kristus!</a:t>
            </a:r>
          </a:p>
          <a:p>
            <a:pPr defTabSz="914400">
              <a:lnSpc>
                <a:spcPct val="90000"/>
              </a:lnSpc>
              <a:spcBef>
                <a:spcPts val="1000"/>
              </a:spcBef>
              <a:defRPr sz="3200">
                <a:solidFill>
                  <a:srgbClr val="EBE9E4"/>
                </a:solidFill>
              </a:defRPr>
            </a:pPr>
            <a:endParaRPr/>
          </a:p>
          <a:p>
            <a:pPr defTabSz="914400">
              <a:lnSpc>
                <a:spcPct val="90000"/>
              </a:lnSpc>
              <a:spcBef>
                <a:spcPts val="1000"/>
              </a:spcBef>
              <a:defRPr sz="3200">
                <a:solidFill>
                  <a:srgbClr val="EBE9E4"/>
                </a:solidFill>
              </a:defRPr>
            </a:pPr>
            <a:r>
              <a:t>En gang bar jeg troen! – Nå bærer troen meg!</a:t>
            </a:r>
          </a:p>
          <a:p>
            <a:pPr defTabSz="914400">
              <a:lnSpc>
                <a:spcPct val="90000"/>
              </a:lnSpc>
              <a:spcBef>
                <a:spcPts val="1000"/>
              </a:spcBef>
              <a:defRPr sz="3200">
                <a:solidFill>
                  <a:srgbClr val="EBE9E4"/>
                </a:solidFill>
              </a:defRPr>
            </a:pPr>
            <a:endParaRPr/>
          </a:p>
          <a:p>
            <a:pPr defTabSz="914400">
              <a:lnSpc>
                <a:spcPct val="90000"/>
              </a:lnSpc>
              <a:spcBef>
                <a:spcPts val="1000"/>
              </a:spcBef>
              <a:defRPr sz="2800" i="1">
                <a:solidFill>
                  <a:srgbClr val="EBE9E4"/>
                </a:solidFill>
              </a:defRPr>
            </a:pPr>
            <a:r>
              <a:t>Karsten Isachsen</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ktangel"/>
          <p:cNvSpPr/>
          <p:nvPr/>
        </p:nvSpPr>
        <p:spPr>
          <a:xfrm>
            <a:off x="9626600" y="215621"/>
            <a:ext cx="1845618" cy="1725812"/>
          </a:xfrm>
          <a:prstGeom prst="rect">
            <a:avLst/>
          </a:prstGeom>
          <a:solidFill>
            <a:srgbClr val="000000"/>
          </a:solidFill>
          <a:ln w="12700">
            <a:solidFill>
              <a:schemeClr val="accent1"/>
            </a:solidFill>
            <a:miter/>
          </a:ln>
        </p:spPr>
        <p:txBody>
          <a:bodyPr lIns="45719" rIns="45719" anchor="ctr"/>
          <a:lstStyle/>
          <a:p>
            <a:endParaRPr/>
          </a:p>
        </p:txBody>
      </p:sp>
    </p:spTree>
  </p:cSld>
  <p:clrMapOvr>
    <a:masterClrMapping/>
  </p:clrMapOvr>
  <p:transition spd="med"/>
</p:sld>
</file>

<file path=ppt/theme/theme1.xml><?xml version="1.0" encoding="utf-8"?>
<a:theme xmlns:a="http://schemas.openxmlformats.org/drawingml/2006/main" name="Bergprekenen 2022">
  <a:themeElements>
    <a:clrScheme name="Bergprekenen 2022">
      <a:dk1>
        <a:srgbClr val="000000"/>
      </a:dk1>
      <a:lt1>
        <a:srgbClr val="000000"/>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Bergprekenen 2022">
      <a:majorFont>
        <a:latin typeface="Libre Baskerville"/>
        <a:ea typeface="Libre Baskerville"/>
        <a:cs typeface="Libre Baskerville"/>
      </a:majorFont>
      <a:minorFont>
        <a:latin typeface="Helvetica"/>
        <a:ea typeface="Helvetica"/>
        <a:cs typeface="Helvetica"/>
      </a:minorFont>
    </a:fontScheme>
    <a:fmtScheme name="Bergprekenen 20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BE9E4"/>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ergprekenen 2022">
  <a:themeElements>
    <a:clrScheme name="Bergprekenen 2022">
      <a:dk1>
        <a:srgbClr val="0748EB"/>
      </a:dk1>
      <a:lt1>
        <a:srgbClr val="EBE9E4"/>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Bergprekenen 2022">
      <a:majorFont>
        <a:latin typeface="Libre Baskerville"/>
        <a:ea typeface="Libre Baskerville"/>
        <a:cs typeface="Libre Baskerville"/>
      </a:majorFont>
      <a:minorFont>
        <a:latin typeface="Helvetica"/>
        <a:ea typeface="Helvetica"/>
        <a:cs typeface="Helvetica"/>
      </a:minorFont>
    </a:fontScheme>
    <a:fmtScheme name="Bergprekenen 20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BE9E4"/>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Libre 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348</Words>
  <Application>Microsoft Office PowerPoint</Application>
  <PresentationFormat>Widescreen</PresentationFormat>
  <Paragraphs>40</Paragraphs>
  <Slides>19</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19</vt:i4>
      </vt:variant>
    </vt:vector>
  </HeadingPairs>
  <TitlesOfParts>
    <vt:vector size="24" baseType="lpstr">
      <vt:lpstr>Arial</vt:lpstr>
      <vt:lpstr>Helvetica Neue</vt:lpstr>
      <vt:lpstr>League Spartan</vt:lpstr>
      <vt:lpstr>Libre Baskerville</vt:lpstr>
      <vt:lpstr>Bergprekenen 2022</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cp:lastModifiedBy>Multimedia-PC</cp:lastModifiedBy>
  <cp:revision>1</cp:revision>
  <dcterms:modified xsi:type="dcterms:W3CDTF">2022-12-11T09:26:23Z</dcterms:modified>
</cp:coreProperties>
</file>