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061" r:id="rId2"/>
    <p:sldId id="2140" r:id="rId3"/>
    <p:sldId id="2153" r:id="rId4"/>
    <p:sldId id="2079" r:id="rId5"/>
    <p:sldId id="2141" r:id="rId6"/>
    <p:sldId id="1863" r:id="rId7"/>
    <p:sldId id="2081" r:id="rId8"/>
    <p:sldId id="2142" r:id="rId9"/>
    <p:sldId id="2150" r:id="rId10"/>
    <p:sldId id="2151" r:id="rId11"/>
    <p:sldId id="2149" r:id="rId12"/>
    <p:sldId id="2085" r:id="rId13"/>
    <p:sldId id="2147" r:id="rId14"/>
    <p:sldId id="2143" r:id="rId15"/>
    <p:sldId id="2148" r:id="rId16"/>
    <p:sldId id="2093" r:id="rId17"/>
    <p:sldId id="2144" r:id="rId18"/>
    <p:sldId id="2080" r:id="rId19"/>
    <p:sldId id="2015" r:id="rId20"/>
    <p:sldId id="2087" r:id="rId2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A0A0A"/>
    <a:srgbClr val="FCF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3" autoAdjust="0"/>
    <p:restoredTop sz="78245" autoAdjust="0"/>
  </p:normalViewPr>
  <p:slideViewPr>
    <p:cSldViewPr>
      <p:cViewPr varScale="1">
        <p:scale>
          <a:sx n="95" d="100"/>
          <a:sy n="95" d="100"/>
        </p:scale>
        <p:origin x="72" y="1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23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F37BC4A-C3A6-4539-888C-58B8363A90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DF5A93E-1061-46AC-8A8C-7A10FA42071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FF0E00B-C098-42FA-B9D8-8D96BA3CF8C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015ACB85-CA01-40FB-A658-7A028088170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CA5A57AB-C5EB-4F3A-8586-92A2F12A21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78696823-B13B-42C4-AB6B-8C8B9C10B3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46D0893-E2E2-45F1-BCC5-DCE7F58AC9A4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1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497084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2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3151712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3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2372999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4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961140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68156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33796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C16DB0-F54E-4839-BE2B-AB799CABB51A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4888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57505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8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14218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05989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10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973884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11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3018610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12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3494172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13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3852607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14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23701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15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87752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16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2991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17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61674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6C30CB3-0C00-4245-B428-649E6EBD2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26593EF7-CD54-4DEE-A03A-0D10274E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8EE864F5-3A13-492E-966C-F04CA427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61E533-A168-4461-8482-87550C517E07}" type="slidenum">
              <a:rPr lang="nb-NO" altLang="nb-NO" smtClean="0"/>
              <a:pPr>
                <a:spcBef>
                  <a:spcPct val="0"/>
                </a:spcBef>
              </a:pPr>
              <a:t>18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887120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/>
          </a:p>
        </p:txBody>
      </p:sp>
      <p:sp>
        <p:nvSpPr>
          <p:cNvPr id="7168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FA2F02-4182-4BB5-BC42-50CD2D685CB7}" type="slidenum">
              <a:rPr lang="nb-NO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0479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D2840A4-DB66-4097-A985-84F4A79FE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DF7B6BDD-2C10-4EC7-B357-B98C2F2B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nb-NO" altLang="nb-NO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E4E70875-AE14-415E-BB4A-8E820422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E25CFE-BF93-414D-92A8-8EC9DA1F42DE}" type="slidenum">
              <a:rPr lang="nb-NO" altLang="nb-NO" smtClean="0"/>
              <a:pPr>
                <a:spcBef>
                  <a:spcPct val="0"/>
                </a:spcBef>
              </a:pPr>
              <a:t>20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9478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19115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762125"/>
            <a:ext cx="6400800" cy="13144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02977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C4C87A-D24D-4950-B584-A25B27A722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28FE58-0D1D-4762-BBEB-9409D8A368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73BEC4-7C42-469B-A9FB-1A1C50F6E3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9C6C5-9484-465A-A8A9-87DC9F5030D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149631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ED5EEE-294A-4A4D-A40A-7366E32E66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0F5E18-0E7D-42A7-9EF5-5B0499D9CB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15CD80-880A-4F78-A42E-42718D17E4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F002B-EED3-4CA0-AD13-A15C5202DDD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9184371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97731"/>
            <a:ext cx="3619500" cy="25062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771900" y="897731"/>
            <a:ext cx="3619500" cy="25062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E3077A-CA7B-4D6F-956B-F1EE6AB30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5F91A-9EE5-48D5-A757-A1B6845845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EAC308-72F0-4AC2-BBC5-7E02065CDC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9B75E-B290-425B-86BA-6A186AC26F8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84186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9C24295-59EF-408E-92D3-E83E15DC72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C3D6D4C-341A-44F9-8471-222565FDC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86490B-05E1-4A92-82B2-7C46A1A773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B79D1-ED73-4101-9BC4-75B74B718C8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78423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893F0E4-579A-45B6-AE08-60C5247ED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0EDEBF1-7EC1-4386-8738-560C5BF1E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232339-1F47-409B-B464-66628687E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38F5B-F214-4317-ADE7-DD0C227B81F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8147874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696240F-9AEB-475B-8087-ED5AF5DE67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5350612-4F3B-49BF-978D-93CA1C22F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ECB7D59-3036-4968-8D49-F317BB945D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DA54A-93B6-4802-9063-7AB59955ABB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6952184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D4CC6E-487B-493F-9DC8-7C8FC25FC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27DC98-2CB2-4149-9373-356C36730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4CDFE9-3BF8-4CE7-ACD0-6311BD2B0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B5509-38F4-496F-8F7C-CA8015BAFD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7843233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70BA3F-BF01-48AF-9DE9-14260FE04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08E863-4D37-4445-BC18-5D80C49411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9101CB-C801-4F13-912E-103A32EBB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87548-2CE9-4C54-981D-3779BA1A21C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30722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75B9A2-82CD-47BA-B12B-EC320DCEA4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C8A1FE-06F7-4244-A170-636C52FEC5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1F4B65-83EF-464C-A9A4-F0E687D775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4FBD7-E049-4595-80D3-0AEB586D4DE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4064635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3"/>
            <a:ext cx="2171700" cy="3403997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3"/>
            <a:ext cx="6362700" cy="340399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2FCC62-757F-4110-A540-68B54EDF05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D59A05-83C5-425A-9F2F-68F0BDACF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C1B50E-62F7-478D-988D-89F678B260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C46D4-4218-4870-85C3-B1B0FE5D05F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180067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71E475C-C631-4189-B5E7-6265F07BE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86868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4C67535-58A9-414F-8B3A-F80B611F1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96938"/>
            <a:ext cx="7391400" cy="250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181C615-7C71-4015-8A05-77586264661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ECBC49-11C4-4F55-8E05-ED4DC6EB08C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4678363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DC34D4B-0D7C-418E-8507-E1B3AF0AC5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80063" y="4678363"/>
            <a:ext cx="18002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B11FA86-BB13-4E7D-A22F-55447658106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1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 dirty="0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2077515063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 dirty="0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  <p:pic>
        <p:nvPicPr>
          <p:cNvPr id="1026" name="Picture 2" descr="pyramidene i Egypt – Store norske leksikon">
            <a:extLst>
              <a:ext uri="{FF2B5EF4-FFF2-40B4-BE49-F238E27FC236}">
                <a16:creationId xmlns:a16="http://schemas.microsoft.com/office/drawing/2014/main" id="{69C78F1D-D377-D8A6-6C61-B4A75E55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70902"/>
            <a:ext cx="5598010" cy="368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23808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 dirty="0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174225659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dirty="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853927"/>
            <a:ext cx="7700962" cy="628650"/>
          </a:xfrm>
        </p:spPr>
        <p:txBody>
          <a:bodyPr/>
          <a:lstStyle/>
          <a:p>
            <a:r>
              <a:rPr lang="nb-NO" sz="2800" dirty="0">
                <a:solidFill>
                  <a:schemeClr val="tx1"/>
                </a:solidFill>
              </a:rPr>
              <a:t>På vår vandring gjennom livet trenger vi . . . 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3528" y="1779662"/>
            <a:ext cx="8275513" cy="3325533"/>
          </a:xfrm>
        </p:spPr>
        <p:txBody>
          <a:bodyPr>
            <a:normAutofit/>
          </a:bodyPr>
          <a:lstStyle/>
          <a:p>
            <a:pPr algn="l"/>
            <a:r>
              <a:rPr lang="nb-NO" sz="2400" dirty="0">
                <a:effectLst/>
                <a:ea typeface="Times New Roman" panose="02020603050405020304" pitchFamily="18" charset="0"/>
              </a:rPr>
              <a:t>1.  </a:t>
            </a:r>
            <a:r>
              <a:rPr lang="nn-NO" sz="2400" dirty="0">
                <a:effectLst/>
                <a:ea typeface="Times New Roman" panose="02020603050405020304" pitchFamily="18" charset="0"/>
              </a:rPr>
              <a:t>Å ha et klart mål</a:t>
            </a:r>
            <a:endParaRPr lang="nb-NO" sz="2400" dirty="0">
              <a:effectLst/>
              <a:ea typeface="Times New Roman" panose="02020603050405020304" pitchFamily="18" charset="0"/>
            </a:endParaRPr>
          </a:p>
          <a:p>
            <a:pPr algn="l"/>
            <a:endParaRPr lang="nb-NO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3411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dirty="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853927"/>
            <a:ext cx="7700962" cy="628650"/>
          </a:xfrm>
        </p:spPr>
        <p:txBody>
          <a:bodyPr/>
          <a:lstStyle/>
          <a:p>
            <a:r>
              <a:rPr lang="nb-NO" sz="2800" dirty="0">
                <a:solidFill>
                  <a:schemeClr val="tx1"/>
                </a:solidFill>
              </a:rPr>
              <a:t>På vår vandring gjennom livet trenger vi . . . 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3528" y="1779662"/>
            <a:ext cx="8275513" cy="3325533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nn-NO" sz="2200" dirty="0">
                <a:effectLst/>
                <a:ea typeface="Times New Roman" panose="02020603050405020304" pitchFamily="18" charset="0"/>
              </a:rPr>
              <a:t>Å ha et klart mål</a:t>
            </a:r>
          </a:p>
          <a:p>
            <a:pPr marL="457200" indent="-457200" algn="l">
              <a:buAutoNum type="arabicPeriod"/>
            </a:pPr>
            <a:endParaRPr lang="nn-NO" sz="2200" dirty="0">
              <a:ea typeface="Times New Roman" panose="02020603050405020304" pitchFamily="18" charset="0"/>
            </a:endParaRPr>
          </a:p>
          <a:p>
            <a:pPr algn="l"/>
            <a:r>
              <a:rPr lang="en-GB" sz="2200" dirty="0">
                <a:effectLst/>
                <a:ea typeface="Times New Roman" panose="02020603050405020304" pitchFamily="18" charset="0"/>
              </a:rPr>
              <a:t>….med </a:t>
            </a:r>
            <a:r>
              <a:rPr lang="en-GB" sz="2200" dirty="0" err="1">
                <a:effectLst/>
                <a:ea typeface="Times New Roman" panose="02020603050405020304" pitchFamily="18" charset="0"/>
              </a:rPr>
              <a:t>blikket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ea typeface="Times New Roman" panose="02020603050405020304" pitchFamily="18" charset="0"/>
              </a:rPr>
              <a:t>festet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ea typeface="Times New Roman" panose="02020603050405020304" pitchFamily="18" charset="0"/>
              </a:rPr>
              <a:t>på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 ham </a:t>
            </a:r>
            <a:r>
              <a:rPr lang="en-GB" sz="2200" dirty="0" err="1">
                <a:effectLst/>
                <a:ea typeface="Times New Roman" panose="02020603050405020304" pitchFamily="18" charset="0"/>
              </a:rPr>
              <a:t>som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 er </a:t>
            </a:r>
            <a:r>
              <a:rPr lang="en-GB" sz="2200" dirty="0" err="1">
                <a:effectLst/>
                <a:ea typeface="Times New Roman" panose="02020603050405020304" pitchFamily="18" charset="0"/>
              </a:rPr>
              <a:t>troens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ea typeface="Times New Roman" panose="02020603050405020304" pitchFamily="18" charset="0"/>
              </a:rPr>
              <a:t>opphavsmann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 og </a:t>
            </a:r>
            <a:r>
              <a:rPr lang="en-GB" sz="2200" dirty="0" err="1">
                <a:effectLst/>
                <a:ea typeface="Times New Roman" panose="02020603050405020304" pitchFamily="18" charset="0"/>
              </a:rPr>
              <a:t>fullender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, Jesus</a:t>
            </a:r>
            <a:endParaRPr lang="nb-NO" sz="2200" dirty="0">
              <a:effectLst/>
              <a:ea typeface="Times New Roman" panose="02020603050405020304" pitchFamily="18" charset="0"/>
            </a:endParaRPr>
          </a:p>
          <a:p>
            <a:pPr algn="l"/>
            <a:endParaRPr lang="nb-NO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9637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3D011C3-E096-4F51-A255-45D8359F77A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839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55576" y="0"/>
            <a:ext cx="7931224" cy="857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300" dirty="0">
                <a:solidFill>
                  <a:schemeClr val="tx1"/>
                </a:solidFill>
              </a:rPr>
              <a:t>C. S. Lewis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347864" y="1059582"/>
            <a:ext cx="5544616" cy="3960440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"Det å kontinuerlig se framover mot det evige rike, er ikke (slik det er moderne å tro) en form for ønsketenkning eller flukt, men det er slik en kristen skal leve. </a:t>
            </a:r>
            <a:b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 betyr ikke at vi overlater denne verden til seg selv. </a:t>
            </a:r>
            <a:b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 som leser historien vil finne at de kristne som gjorde mest for å forandre denne verdenen var samtidig de som tenkte mest på den kommende."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448" y="1275606"/>
            <a:ext cx="2511336" cy="2986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439512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252536" y="915566"/>
            <a:ext cx="5472608" cy="628650"/>
          </a:xfrm>
        </p:spPr>
        <p:txBody>
          <a:bodyPr/>
          <a:lstStyle/>
          <a:p>
            <a:r>
              <a:rPr lang="nb-NO" sz="2800" dirty="0">
                <a:solidFill>
                  <a:schemeClr val="tx1"/>
                </a:solidFill>
              </a:rPr>
              <a:t>Sissel Gran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769770" y="843558"/>
            <a:ext cx="4176464" cy="4477661"/>
          </a:xfrm>
        </p:spPr>
        <p:txBody>
          <a:bodyPr>
            <a:noAutofit/>
          </a:bodyPr>
          <a:lstStyle/>
          <a:p>
            <a:pPr algn="l"/>
            <a: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«Døden er ubegripelig. Og i skrivende stund rykker den nærmere for hver dag. Vi kan ikke fatte at vi en dag skal bli borte eller at den vi elsker ikke skal være hos mer.. . . . . Jeg trenger å skrive om håp i disse dager, å føle håp, ikke i troen på at en himmelsk vaktmester skal gripe inn og redde oss alle, for det kommer aldri til å skje,» </a:t>
            </a:r>
          </a:p>
        </p:txBody>
      </p:sp>
      <p:pic>
        <p:nvPicPr>
          <p:cNvPr id="3074" name="Picture 2" descr="Sissel Gran: Innsikt i kjærlighetens psykologi - Katarsis">
            <a:extLst>
              <a:ext uri="{FF2B5EF4-FFF2-40B4-BE49-F238E27FC236}">
                <a16:creationId xmlns:a16="http://schemas.microsoft.com/office/drawing/2014/main" id="{7F774548-3889-455B-1908-DDE03C0F7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56" y="1760983"/>
            <a:ext cx="3857476" cy="293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30047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1419622"/>
            <a:ext cx="7700962" cy="628650"/>
          </a:xfrm>
        </p:spPr>
        <p:txBody>
          <a:bodyPr/>
          <a:lstStyle/>
          <a:p>
            <a:r>
              <a:rPr lang="nn-NO" sz="2800" dirty="0">
                <a:solidFill>
                  <a:schemeClr val="tx1"/>
                </a:solidFill>
                <a:effectLst/>
                <a:ea typeface="Rockwell" panose="02060603020205020403" pitchFamily="18" charset="0"/>
              </a:rPr>
              <a:t>1. Peter 1, 3-5</a:t>
            </a:r>
            <a:endParaRPr lang="nb-NO" sz="2800" dirty="0">
              <a:solidFill>
                <a:schemeClr val="tx1"/>
              </a:solidFill>
            </a:endParaRP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5536" y="2139702"/>
            <a:ext cx="8203505" cy="2965493"/>
          </a:xfrm>
        </p:spPr>
        <p:txBody>
          <a:bodyPr>
            <a:normAutofit/>
          </a:bodyPr>
          <a:lstStyle/>
          <a:p>
            <a:pPr algn="l"/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Lovet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være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Gud,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vår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Herre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Jesu Kristi Far,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han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som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 sin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rike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miskunn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har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født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oss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på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ny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til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et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levende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håp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ved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Jesu Kristi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oppstandelse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fra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døde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  </a:t>
            </a:r>
            <a:r>
              <a:rPr lang="en-GB" sz="2200" b="1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til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arv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som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aldri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forgår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aldri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skitnes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til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og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aldri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visner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Den er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gjemt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himmelen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for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dere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  </a:t>
            </a:r>
            <a:r>
              <a:rPr lang="en-GB" sz="2200" b="1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dere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som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Guds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kraft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blir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bevart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ved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tro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så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dere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når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fram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til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frelsen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Den ligger alt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ferdig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til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å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bli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åpenbart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ved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tidens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ende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nb-NO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8329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242707542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dirty="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1419622"/>
            <a:ext cx="7700962" cy="628650"/>
          </a:xfrm>
        </p:spPr>
        <p:txBody>
          <a:bodyPr/>
          <a:lstStyle/>
          <a:p>
            <a:r>
              <a:rPr lang="nn-NO" sz="2800" dirty="0">
                <a:solidFill>
                  <a:schemeClr val="tx1"/>
                </a:solidFill>
                <a:effectLst/>
                <a:ea typeface="Rockwell" panose="02060603020205020403" pitchFamily="18" charset="0"/>
              </a:rPr>
              <a:t>Luther</a:t>
            </a:r>
            <a:endParaRPr lang="nb-NO" sz="2800" dirty="0">
              <a:solidFill>
                <a:schemeClr val="tx1"/>
              </a:solidFill>
            </a:endParaRP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5536" y="2139702"/>
            <a:ext cx="8203505" cy="2965493"/>
          </a:xfrm>
        </p:spPr>
        <p:txBody>
          <a:bodyPr>
            <a:normAutofit/>
          </a:bodyPr>
          <a:lstStyle/>
          <a:p>
            <a:pPr algn="l"/>
            <a:r>
              <a:rPr lang="nb-NO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den som er viss på sin Gud har døden mistet all skrekk og er overhodet ingen død. Gud selv er den eneste trøst mot døden. </a:t>
            </a:r>
          </a:p>
        </p:txBody>
      </p:sp>
    </p:spTree>
    <p:extLst>
      <p:ext uri="{BB962C8B-B14F-4D97-AF65-F5344CB8AC3E}">
        <p14:creationId xmlns:p14="http://schemas.microsoft.com/office/powerpoint/2010/main" val="576219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 dirty="0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27955032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 dirty="0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  <p:pic>
        <p:nvPicPr>
          <p:cNvPr id="2" name="Picture 2" descr="Extract from Captain Stormfield's Visit to Heaven - Wikidata">
            <a:extLst>
              <a:ext uri="{FF2B5EF4-FFF2-40B4-BE49-F238E27FC236}">
                <a16:creationId xmlns:a16="http://schemas.microsoft.com/office/drawing/2014/main" id="{D9C1C896-57F0-D57C-DB44-7B3161B96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27534"/>
            <a:ext cx="2701352" cy="415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72936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 dirty="0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99115550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dirty="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853927"/>
            <a:ext cx="7700962" cy="628650"/>
          </a:xfrm>
        </p:spPr>
        <p:txBody>
          <a:bodyPr/>
          <a:lstStyle/>
          <a:p>
            <a:r>
              <a:rPr lang="nb-NO" sz="2800" dirty="0">
                <a:solidFill>
                  <a:schemeClr val="tx1"/>
                </a:solidFill>
              </a:rPr>
              <a:t>På vår vandring gjennom livet trenger vi . . . 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3528" y="1779662"/>
            <a:ext cx="8275513" cy="3325533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nn-NO" sz="2400" dirty="0">
                <a:effectLst/>
                <a:ea typeface="Times New Roman" panose="02020603050405020304" pitchFamily="18" charset="0"/>
              </a:rPr>
              <a:t>Å ha et klart mål . .</a:t>
            </a:r>
          </a:p>
          <a:p>
            <a:pPr marL="457200" indent="-457200" algn="l">
              <a:buAutoNum type="arabicPeriod"/>
            </a:pPr>
            <a:r>
              <a:rPr lang="nn-NO" sz="2400" dirty="0">
                <a:ea typeface="Times New Roman" panose="02020603050405020304" pitchFamily="18" charset="0"/>
              </a:rPr>
              <a:t>Å legge av alt som tynger og </a:t>
            </a:r>
            <a:r>
              <a:rPr lang="nn-NO" sz="2400" dirty="0" err="1">
                <a:ea typeface="Times New Roman" panose="02020603050405020304" pitchFamily="18" charset="0"/>
              </a:rPr>
              <a:t>synden</a:t>
            </a:r>
            <a:r>
              <a:rPr lang="nn-NO" sz="2400" dirty="0">
                <a:ea typeface="Times New Roman" panose="02020603050405020304" pitchFamily="18" charset="0"/>
              </a:rPr>
              <a:t> som så lett </a:t>
            </a:r>
            <a:r>
              <a:rPr lang="nn-NO" sz="2400" dirty="0" err="1">
                <a:ea typeface="Times New Roman" panose="02020603050405020304" pitchFamily="18" charset="0"/>
              </a:rPr>
              <a:t>fanger</a:t>
            </a:r>
            <a:r>
              <a:rPr lang="nn-NO" sz="2400" dirty="0">
                <a:ea typeface="Times New Roman" panose="02020603050405020304" pitchFamily="18" charset="0"/>
              </a:rPr>
              <a:t> oss inn . .</a:t>
            </a:r>
            <a:endParaRPr lang="nb-NO" sz="2400" dirty="0">
              <a:effectLst/>
              <a:ea typeface="Times New Roman" panose="02020603050405020304" pitchFamily="18" charset="0"/>
            </a:endParaRPr>
          </a:p>
          <a:p>
            <a:pPr algn="l"/>
            <a:endParaRPr lang="nb-NO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3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112205315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853927"/>
            <a:ext cx="7700962" cy="628650"/>
          </a:xfrm>
        </p:spPr>
        <p:txBody>
          <a:bodyPr/>
          <a:lstStyle/>
          <a:p>
            <a:r>
              <a:rPr lang="nb-NO" sz="2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Johannes brev 5, 13</a:t>
            </a:r>
            <a:endParaRPr lang="nb-NO" sz="2800" dirty="0">
              <a:solidFill>
                <a:schemeClr val="tx1"/>
              </a:solidFill>
            </a:endParaRP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552" y="1707654"/>
            <a:ext cx="8059489" cy="3397541"/>
          </a:xfrm>
        </p:spPr>
        <p:txBody>
          <a:bodyPr>
            <a:normAutofit/>
          </a:bodyPr>
          <a:lstStyle/>
          <a:p>
            <a:pPr algn="l"/>
            <a:endParaRPr lang="en-GB" sz="2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Dette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jeg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skrevet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til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at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skal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vite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evig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liv,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tror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på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Guds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Sønns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navn</a:t>
            </a:r>
            <a:r>
              <a:rPr lang="en-GB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nb-NO" sz="2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39200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853927"/>
            <a:ext cx="7700962" cy="628650"/>
          </a:xfrm>
        </p:spPr>
        <p:txBody>
          <a:bodyPr/>
          <a:lstStyle/>
          <a:p>
            <a:r>
              <a:rPr lang="nb-NO" sz="2800" dirty="0">
                <a:solidFill>
                  <a:schemeClr val="tx1"/>
                </a:solidFill>
              </a:rPr>
              <a:t>På vår vandring gjennom livet trenger vi . . . 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3528" y="1779662"/>
            <a:ext cx="8275513" cy="3325533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nn-NO" sz="2400" dirty="0">
                <a:effectLst/>
                <a:ea typeface="Times New Roman" panose="02020603050405020304" pitchFamily="18" charset="0"/>
              </a:rPr>
              <a:t>Å ha et klart mål . .</a:t>
            </a:r>
          </a:p>
          <a:p>
            <a:pPr marL="457200" indent="-457200" algn="l">
              <a:buAutoNum type="arabicPeriod"/>
            </a:pPr>
            <a:r>
              <a:rPr lang="nn-NO" sz="2400" dirty="0">
                <a:ea typeface="Times New Roman" panose="02020603050405020304" pitchFamily="18" charset="0"/>
              </a:rPr>
              <a:t>Å legge av alt som tynger og </a:t>
            </a:r>
            <a:r>
              <a:rPr lang="nn-NO" sz="2400" dirty="0" err="1">
                <a:ea typeface="Times New Roman" panose="02020603050405020304" pitchFamily="18" charset="0"/>
              </a:rPr>
              <a:t>synden</a:t>
            </a:r>
            <a:r>
              <a:rPr lang="nn-NO" sz="2400" dirty="0">
                <a:ea typeface="Times New Roman" panose="02020603050405020304" pitchFamily="18" charset="0"/>
              </a:rPr>
              <a:t> som så lett </a:t>
            </a:r>
            <a:r>
              <a:rPr lang="nn-NO" sz="2400" dirty="0" err="1">
                <a:ea typeface="Times New Roman" panose="02020603050405020304" pitchFamily="18" charset="0"/>
              </a:rPr>
              <a:t>fanger</a:t>
            </a:r>
            <a:r>
              <a:rPr lang="nn-NO" sz="2400" dirty="0">
                <a:ea typeface="Times New Roman" panose="02020603050405020304" pitchFamily="18" charset="0"/>
              </a:rPr>
              <a:t> oss inn . . </a:t>
            </a:r>
          </a:p>
          <a:p>
            <a:pPr marL="457200" indent="-457200" algn="l">
              <a:buAutoNum type="arabicPeriod"/>
            </a:pPr>
            <a:r>
              <a:rPr lang="nn-NO" sz="2400" dirty="0">
                <a:effectLst/>
                <a:ea typeface="Times New Roman" panose="02020603050405020304" pitchFamily="18" charset="0"/>
              </a:rPr>
              <a:t>Å fullføre løpet</a:t>
            </a:r>
            <a:endParaRPr lang="nb-NO" sz="2400" dirty="0">
              <a:effectLst/>
              <a:ea typeface="Times New Roman" panose="02020603050405020304" pitchFamily="18" charset="0"/>
            </a:endParaRPr>
          </a:p>
          <a:p>
            <a:pPr algn="l"/>
            <a:endParaRPr lang="nb-NO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700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4FDBDD-E408-491B-A28F-FEFDBD17CF6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611B1B2-7C6B-449A-9402-8E9D0EB5D4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853927"/>
            <a:ext cx="7700962" cy="628650"/>
          </a:xfrm>
        </p:spPr>
        <p:txBody>
          <a:bodyPr/>
          <a:lstStyle/>
          <a:p>
            <a:r>
              <a:rPr lang="nn-NO" sz="2800" dirty="0">
                <a:solidFill>
                  <a:schemeClr val="tx1"/>
                </a:solidFill>
                <a:effectLst/>
                <a:ea typeface="Rockwell" panose="02060603020205020403" pitchFamily="18" charset="0"/>
              </a:rPr>
              <a:t>2. </a:t>
            </a:r>
            <a:r>
              <a:rPr lang="nn-NO" sz="2800" dirty="0" err="1">
                <a:solidFill>
                  <a:schemeClr val="tx1"/>
                </a:solidFill>
                <a:effectLst/>
                <a:ea typeface="Rockwell" panose="02060603020205020403" pitchFamily="18" charset="0"/>
              </a:rPr>
              <a:t>Timoteusbrev</a:t>
            </a:r>
            <a:r>
              <a:rPr lang="nn-NO" sz="2800" dirty="0">
                <a:solidFill>
                  <a:schemeClr val="tx1"/>
                </a:solidFill>
                <a:effectLst/>
                <a:ea typeface="Rockwell" panose="02060603020205020403" pitchFamily="18" charset="0"/>
              </a:rPr>
              <a:t> 4, 9-10</a:t>
            </a:r>
            <a:endParaRPr lang="nb-NO" sz="2800" dirty="0">
              <a:solidFill>
                <a:schemeClr val="tx1"/>
              </a:solidFill>
            </a:endParaRP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74D73A5-CE46-4F29-83D1-C57CB7F21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67544" y="2067694"/>
            <a:ext cx="8131497" cy="3037501"/>
          </a:xfrm>
        </p:spPr>
        <p:txBody>
          <a:bodyPr>
            <a:norm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nn-NO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Kom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til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meg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så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fort du </a:t>
            </a:r>
            <a:r>
              <a:rPr lang="en-GB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kan.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GB" sz="2200" b="1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</a:t>
            </a:r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nb-NO" sz="2200" dirty="0">
                <a:effectLst/>
              </a:rPr>
              <a:t>For </a:t>
            </a:r>
            <a:r>
              <a:rPr lang="nb-NO" sz="2200" dirty="0" err="1">
                <a:effectLst/>
              </a:rPr>
              <a:t>Demas</a:t>
            </a:r>
            <a:r>
              <a:rPr lang="nb-NO" sz="2200" dirty="0">
                <a:effectLst/>
              </a:rPr>
              <a:t> forlot meg fordi han fikk den nåværende verden kjær. </a:t>
            </a:r>
            <a: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nb-NO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53101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 sz="quarter"/>
          </p:nvPr>
        </p:nvSpPr>
        <p:spPr>
          <a:xfrm>
            <a:off x="-428092" y="314263"/>
            <a:ext cx="6260232" cy="1285883"/>
          </a:xfrm>
        </p:spPr>
        <p:txBody>
          <a:bodyPr/>
          <a:lstStyle/>
          <a:p>
            <a:pPr eaLnBrk="1" hangingPunct="1">
              <a:defRPr/>
            </a:pPr>
            <a:r>
              <a:rPr lang="nb-NO" sz="3400" dirty="0">
                <a:solidFill>
                  <a:schemeClr val="tx1"/>
                </a:solidFill>
              </a:rPr>
              <a:t>Dietrich </a:t>
            </a:r>
            <a:r>
              <a:rPr lang="nb-NO" sz="3400" dirty="0" err="1">
                <a:solidFill>
                  <a:schemeClr val="tx1"/>
                </a:solidFill>
              </a:rPr>
              <a:t>Bonhoeffer</a:t>
            </a:r>
            <a:endParaRPr lang="nb-NO" sz="3400" dirty="0">
              <a:solidFill>
                <a:schemeClr val="tx1"/>
              </a:solidFill>
            </a:endParaRPr>
          </a:p>
        </p:txBody>
      </p:sp>
      <p:sp>
        <p:nvSpPr>
          <p:cNvPr id="5123" name="Undertittel 2"/>
          <p:cNvSpPr>
            <a:spLocks noGrp="1"/>
          </p:cNvSpPr>
          <p:nvPr>
            <p:ph type="subTitle" sz="quarter" idx="1"/>
          </p:nvPr>
        </p:nvSpPr>
        <p:spPr>
          <a:xfrm>
            <a:off x="0" y="1779662"/>
            <a:ext cx="9144000" cy="3158522"/>
          </a:xfrm>
        </p:spPr>
        <p:txBody>
          <a:bodyPr>
            <a:noAutofit/>
          </a:bodyPr>
          <a:lstStyle/>
          <a:p>
            <a:br>
              <a:rPr lang="nb-NO" sz="2800" dirty="0"/>
            </a:br>
            <a:endParaRPr lang="nb-NO" sz="2800" dirty="0"/>
          </a:p>
        </p:txBody>
      </p:sp>
      <p:pic>
        <p:nvPicPr>
          <p:cNvPr id="1026" name="Picture 2" descr="http://lifeondoverbeach.files.wordpress.com/2012/05/dietrich-bonhoeff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62" y="1620006"/>
            <a:ext cx="2160240" cy="312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3607356" y="2283718"/>
            <a:ext cx="4682498" cy="1152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”Satan fyller oss ikke med hat til Gud, men med glemsel for Gud.” </a:t>
            </a:r>
            <a:br>
              <a:rPr lang="nb-NO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b-NO" sz="2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204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4FBCAC87-DEEE-4AD2-BFB5-F01E5F5879D4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338"/>
            <a:ext cx="7772400" cy="1285875"/>
          </a:xfrm>
        </p:spPr>
        <p:txBody>
          <a:bodyPr/>
          <a:lstStyle/>
          <a:p>
            <a:pPr eaLnBrk="1" hangingPunct="1"/>
            <a:endParaRPr lang="nb-NO" altLang="nb-NO"/>
          </a:p>
        </p:txBody>
      </p:sp>
      <p:sp>
        <p:nvSpPr>
          <p:cNvPr id="4099" name="Undertittel 2">
            <a:extLst>
              <a:ext uri="{FF2B5EF4-FFF2-40B4-BE49-F238E27FC236}">
                <a16:creationId xmlns:a16="http://schemas.microsoft.com/office/drawing/2014/main" id="{275AD2AA-8EC4-4D9D-A24B-C52047072AD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1339850"/>
            <a:ext cx="7632700" cy="2889250"/>
          </a:xfrm>
        </p:spPr>
        <p:txBody>
          <a:bodyPr/>
          <a:lstStyle/>
          <a:p>
            <a:endParaRPr lang="nb-NO" altLang="nb-NO" sz="36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E99DC61-20E0-4541-B0F7-1AD7B65E53D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10000"/>
            </a:schemeClr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36536257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Lundehaugen Lys">
  <a:themeElements>
    <a:clrScheme name="Lundehaugen Lys 1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Lundehaugen Lys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undehaugen Lys 1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undehaugen Lys 2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undehaugen Lys 3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undehaugen Lys 4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undehaugen Lys 5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undehaugen Lys 6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undehaugen Lys 7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76577</TotalTime>
  <Words>500</Words>
  <Application>Microsoft Office PowerPoint</Application>
  <PresentationFormat>Skjermfremvisning (16:9)</PresentationFormat>
  <Paragraphs>53</Paragraphs>
  <Slides>20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5" baseType="lpstr">
      <vt:lpstr>Arial</vt:lpstr>
      <vt:lpstr>Arial Unicode MS</vt:lpstr>
      <vt:lpstr>Tahoma</vt:lpstr>
      <vt:lpstr>Times New Roman</vt:lpstr>
      <vt:lpstr>Lundehaugen Lys</vt:lpstr>
      <vt:lpstr>PowerPoint-presentasjon</vt:lpstr>
      <vt:lpstr>PowerPoint-presentasjon</vt:lpstr>
      <vt:lpstr>PowerPoint-presentasjon</vt:lpstr>
      <vt:lpstr>På vår vandring gjennom livet trenger vi . . . </vt:lpstr>
      <vt:lpstr>På vår vandring gjennom livet trenger vi . . . </vt:lpstr>
      <vt:lpstr>C. S. Lewis</vt:lpstr>
      <vt:lpstr>Sissel Gran</vt:lpstr>
      <vt:lpstr>1. Peter 1, 3-5</vt:lpstr>
      <vt:lpstr>PowerPoint-presentasjon</vt:lpstr>
      <vt:lpstr>Luther</vt:lpstr>
      <vt:lpstr>PowerPoint-presentasjon</vt:lpstr>
      <vt:lpstr>PowerPoint-presentasjon</vt:lpstr>
      <vt:lpstr>PowerPoint-presentasjon</vt:lpstr>
      <vt:lpstr>På vår vandring gjennom livet trenger vi . . . </vt:lpstr>
      <vt:lpstr>PowerPoint-presentasjon</vt:lpstr>
      <vt:lpstr>1. Johannes brev 5, 13</vt:lpstr>
      <vt:lpstr>På vår vandring gjennom livet trenger vi . . . </vt:lpstr>
      <vt:lpstr>2. Timoteusbrev 4, 9-10</vt:lpstr>
      <vt:lpstr>Dietrich Bonhoeffer</vt:lpstr>
      <vt:lpstr>PowerPoint-presentasjon</vt:lpstr>
    </vt:vector>
  </TitlesOfParts>
  <Company>Duplo Data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Salme 19</dc:title>
  <dc:creator>Helge Standal</dc:creator>
  <cp:lastModifiedBy>Helge Standal</cp:lastModifiedBy>
  <cp:revision>456</cp:revision>
  <dcterms:created xsi:type="dcterms:W3CDTF">2005-10-07T20:22:08Z</dcterms:created>
  <dcterms:modified xsi:type="dcterms:W3CDTF">2023-11-05T09:32:58Z</dcterms:modified>
</cp:coreProperties>
</file>